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notesMasterIdLst>
    <p:notesMasterId r:id="rId5"/>
  </p:notesMasterIdLst>
  <p:handoutMasterIdLst>
    <p:handoutMasterId r:id="rId6"/>
  </p:handoutMasterIdLst>
  <p:sldIdLst>
    <p:sldId id="288" r:id="rId2"/>
    <p:sldId id="390" r:id="rId3"/>
    <p:sldId id="1056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ymier, Pierre A - (deymier)" initials="DPA-(" lastIdx="1" clrIdx="0">
    <p:extLst>
      <p:ext uri="{19B8F6BF-5375-455C-9EA6-DF929625EA0E}">
        <p15:presenceInfo xmlns:p15="http://schemas.microsoft.com/office/powerpoint/2012/main" userId="Deymier, Pierre A - (deymier)" providerId="None"/>
      </p:ext>
    </p:extLst>
  </p:cmAuthor>
  <p:cmAuthor id="2" name="Deymier, Pierre A - (deymier)" initials="DPA-( [2]" lastIdx="1" clrIdx="1">
    <p:extLst>
      <p:ext uri="{19B8F6BF-5375-455C-9EA6-DF929625EA0E}">
        <p15:presenceInfo xmlns:p15="http://schemas.microsoft.com/office/powerpoint/2012/main" userId="S::deymier@email.arizona.edu::5795979d-6695-4c98-a764-34a548667cb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AED"/>
    <a:srgbClr val="D9D5DB"/>
    <a:srgbClr val="000000"/>
    <a:srgbClr val="0C234B"/>
    <a:srgbClr val="345B68"/>
    <a:srgbClr val="FDB41F"/>
    <a:srgbClr val="FFF8E5"/>
    <a:srgbClr val="345B67"/>
    <a:srgbClr val="B0BF64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940CC7-83E3-4446-98AA-B2FE54AFCB28}" v="33" dt="2024-04-25T17:03:41.2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07" autoAdjust="0"/>
    <p:restoredTop sz="88382" autoAdjust="0"/>
  </p:normalViewPr>
  <p:slideViewPr>
    <p:cSldViewPr snapToGrid="0">
      <p:cViewPr varScale="1">
        <p:scale>
          <a:sx n="103" d="100"/>
          <a:sy n="103" d="100"/>
        </p:scale>
        <p:origin x="13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5" d="100"/>
          <a:sy n="115" d="100"/>
        </p:scale>
        <p:origin x="2976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commentAuthors" Target="commentAuthors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11" Type="http://schemas.openxmlformats.org/officeDocument/2006/relationships/tableStyles" Target="tableStyles.xml"/><Relationship Id="rId5" Type="http://schemas.openxmlformats.org/officeDocument/2006/relationships/notesMaster" Target="notesMasters/notesMaster1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ith Runge" userId="45f7e28ff426eeb0" providerId="LiveId" clId="{7A940CC7-83E3-4446-98AA-B2FE54AFCB28}"/>
    <pc:docChg chg="custSel addSld delSld modSld sldOrd delMainMaster">
      <pc:chgData name="Keith Runge" userId="45f7e28ff426eeb0" providerId="LiveId" clId="{7A940CC7-83E3-4446-98AA-B2FE54AFCB28}" dt="2024-04-25T17:05:54.659" v="2653" actId="47"/>
      <pc:docMkLst>
        <pc:docMk/>
      </pc:docMkLst>
      <pc:sldChg chg="del">
        <pc:chgData name="Keith Runge" userId="45f7e28ff426eeb0" providerId="LiveId" clId="{7A940CC7-83E3-4446-98AA-B2FE54AFCB28}" dt="2024-04-23T17:52:00.777" v="229" actId="47"/>
        <pc:sldMkLst>
          <pc:docMk/>
          <pc:sldMk cId="1452937860" sldId="256"/>
        </pc:sldMkLst>
      </pc:sldChg>
      <pc:sldChg chg="modSp mod">
        <pc:chgData name="Keith Runge" userId="45f7e28ff426eeb0" providerId="LiveId" clId="{7A940CC7-83E3-4446-98AA-B2FE54AFCB28}" dt="2024-04-23T17:54:33.467" v="256" actId="20577"/>
        <pc:sldMkLst>
          <pc:docMk/>
          <pc:sldMk cId="3519381418" sldId="288"/>
        </pc:sldMkLst>
        <pc:spChg chg="mod">
          <ac:chgData name="Keith Runge" userId="45f7e28ff426eeb0" providerId="LiveId" clId="{7A940CC7-83E3-4446-98AA-B2FE54AFCB28}" dt="2024-04-23T17:54:33.467" v="256" actId="20577"/>
          <ac:spMkLst>
            <pc:docMk/>
            <pc:sldMk cId="3519381418" sldId="288"/>
            <ac:spMk id="3" creationId="{DA304BD0-D163-8248-B03C-48DF2E07DB42}"/>
          </ac:spMkLst>
        </pc:spChg>
      </pc:sldChg>
      <pc:sldChg chg="addSp delSp modSp mod delAnim">
        <pc:chgData name="Keith Runge" userId="45f7e28ff426eeb0" providerId="LiveId" clId="{7A940CC7-83E3-4446-98AA-B2FE54AFCB28}" dt="2024-04-23T20:41:39.809" v="398" actId="20577"/>
        <pc:sldMkLst>
          <pc:docMk/>
          <pc:sldMk cId="775170386" sldId="377"/>
        </pc:sldMkLst>
        <pc:spChg chg="del">
          <ac:chgData name="Keith Runge" userId="45f7e28ff426eeb0" providerId="LiveId" clId="{7A940CC7-83E3-4446-98AA-B2FE54AFCB28}" dt="2024-04-23T16:21:16.738" v="228" actId="478"/>
          <ac:spMkLst>
            <pc:docMk/>
            <pc:sldMk cId="775170386" sldId="377"/>
            <ac:spMk id="2" creationId="{7DA46ED7-12D1-5E4A-AF9A-7FC4B6329C50}"/>
          </ac:spMkLst>
        </pc:spChg>
        <pc:spChg chg="del">
          <ac:chgData name="Keith Runge" userId="45f7e28ff426eeb0" providerId="LiveId" clId="{7A940CC7-83E3-4446-98AA-B2FE54AFCB28}" dt="2024-04-23T16:21:16.738" v="228" actId="478"/>
          <ac:spMkLst>
            <pc:docMk/>
            <pc:sldMk cId="775170386" sldId="377"/>
            <ac:spMk id="4" creationId="{3A12ABB5-11D4-30CE-314F-515463745A11}"/>
          </ac:spMkLst>
        </pc:spChg>
        <pc:spChg chg="add mod">
          <ac:chgData name="Keith Runge" userId="45f7e28ff426eeb0" providerId="LiveId" clId="{7A940CC7-83E3-4446-98AA-B2FE54AFCB28}" dt="2024-04-23T20:41:39.809" v="398" actId="20577"/>
          <ac:spMkLst>
            <pc:docMk/>
            <pc:sldMk cId="775170386" sldId="377"/>
            <ac:spMk id="5" creationId="{2F5D81BC-1305-347D-78C1-6D7EFF3A78D7}"/>
          </ac:spMkLst>
        </pc:spChg>
      </pc:sldChg>
      <pc:sldChg chg="addSp modSp add mod">
        <pc:chgData name="Keith Runge" userId="45f7e28ff426eeb0" providerId="LiveId" clId="{7A940CC7-83E3-4446-98AA-B2FE54AFCB28}" dt="2024-04-23T18:00:42.856" v="386" actId="20577"/>
        <pc:sldMkLst>
          <pc:docMk/>
          <pc:sldMk cId="1221301039" sldId="378"/>
        </pc:sldMkLst>
        <pc:spChg chg="add mod">
          <ac:chgData name="Keith Runge" userId="45f7e28ff426eeb0" providerId="LiveId" clId="{7A940CC7-83E3-4446-98AA-B2FE54AFCB28}" dt="2024-04-23T18:00:42.856" v="386" actId="20577"/>
          <ac:spMkLst>
            <pc:docMk/>
            <pc:sldMk cId="1221301039" sldId="378"/>
            <ac:spMk id="2" creationId="{372091E9-9022-B651-2314-F72C0FFB36CE}"/>
          </ac:spMkLst>
        </pc:spChg>
        <pc:spChg chg="mod">
          <ac:chgData name="Keith Runge" userId="45f7e28ff426eeb0" providerId="LiveId" clId="{7A940CC7-83E3-4446-98AA-B2FE54AFCB28}" dt="2024-04-23T17:58:09.705" v="277" actId="20577"/>
          <ac:spMkLst>
            <pc:docMk/>
            <pc:sldMk cId="1221301039" sldId="378"/>
            <ac:spMk id="5" creationId="{2F5D81BC-1305-347D-78C1-6D7EFF3A78D7}"/>
          </ac:spMkLst>
        </pc:spChg>
      </pc:sldChg>
      <pc:sldChg chg="addSp delSp modSp add mod">
        <pc:chgData name="Keith Runge" userId="45f7e28ff426eeb0" providerId="LiveId" clId="{7A940CC7-83E3-4446-98AA-B2FE54AFCB28}" dt="2024-04-23T21:41:19.555" v="570" actId="403"/>
        <pc:sldMkLst>
          <pc:docMk/>
          <pc:sldMk cId="2628406097" sldId="379"/>
        </pc:sldMkLst>
        <pc:spChg chg="mod">
          <ac:chgData name="Keith Runge" userId="45f7e28ff426eeb0" providerId="LiveId" clId="{7A940CC7-83E3-4446-98AA-B2FE54AFCB28}" dt="2024-04-23T20:42:24.593" v="430" actId="20577"/>
          <ac:spMkLst>
            <pc:docMk/>
            <pc:sldMk cId="2628406097" sldId="379"/>
            <ac:spMk id="5" creationId="{2F5D81BC-1305-347D-78C1-6D7EFF3A78D7}"/>
          </ac:spMkLst>
        </pc:spChg>
        <pc:spChg chg="add del mod">
          <ac:chgData name="Keith Runge" userId="45f7e28ff426eeb0" providerId="LiveId" clId="{7A940CC7-83E3-4446-98AA-B2FE54AFCB28}" dt="2024-04-23T20:52:44.079" v="432" actId="478"/>
          <ac:spMkLst>
            <pc:docMk/>
            <pc:sldMk cId="2628406097" sldId="379"/>
            <ac:spMk id="8" creationId="{C2B7C5DE-9A1D-C475-84EC-BDD8A94F8053}"/>
          </ac:spMkLst>
        </pc:spChg>
        <pc:spChg chg="add del mod">
          <ac:chgData name="Keith Runge" userId="45f7e28ff426eeb0" providerId="LiveId" clId="{7A940CC7-83E3-4446-98AA-B2FE54AFCB28}" dt="2024-04-23T20:53:38.633" v="435" actId="478"/>
          <ac:spMkLst>
            <pc:docMk/>
            <pc:sldMk cId="2628406097" sldId="379"/>
            <ac:spMk id="10" creationId="{4F0C73FA-1BBC-640F-CCD2-C8BDA64D4A6B}"/>
          </ac:spMkLst>
        </pc:spChg>
        <pc:spChg chg="add del mod">
          <ac:chgData name="Keith Runge" userId="45f7e28ff426eeb0" providerId="LiveId" clId="{7A940CC7-83E3-4446-98AA-B2FE54AFCB28}" dt="2024-04-23T20:53:28.317" v="434" actId="478"/>
          <ac:spMkLst>
            <pc:docMk/>
            <pc:sldMk cId="2628406097" sldId="379"/>
            <ac:spMk id="12" creationId="{1004E36B-A6EE-77E6-296C-620814FD4A19}"/>
          </ac:spMkLst>
        </pc:spChg>
        <pc:spChg chg="add del mod">
          <ac:chgData name="Keith Runge" userId="45f7e28ff426eeb0" providerId="LiveId" clId="{7A940CC7-83E3-4446-98AA-B2FE54AFCB28}" dt="2024-04-23T20:53:45.844" v="436" actId="478"/>
          <ac:spMkLst>
            <pc:docMk/>
            <pc:sldMk cId="2628406097" sldId="379"/>
            <ac:spMk id="14" creationId="{7388DD0A-FF45-005E-8F09-A82817C63B86}"/>
          </ac:spMkLst>
        </pc:spChg>
        <pc:spChg chg="add del mod">
          <ac:chgData name="Keith Runge" userId="45f7e28ff426eeb0" providerId="LiveId" clId="{7A940CC7-83E3-4446-98AA-B2FE54AFCB28}" dt="2024-04-23T20:53:38.633" v="435" actId="478"/>
          <ac:spMkLst>
            <pc:docMk/>
            <pc:sldMk cId="2628406097" sldId="379"/>
            <ac:spMk id="24" creationId="{ACDE496A-335D-2D3E-D917-D28D0BFEAB29}"/>
          </ac:spMkLst>
        </pc:spChg>
        <pc:spChg chg="add del">
          <ac:chgData name="Keith Runge" userId="45f7e28ff426eeb0" providerId="LiveId" clId="{7A940CC7-83E3-4446-98AA-B2FE54AFCB28}" dt="2024-04-23T20:58:09.738" v="449" actId="478"/>
          <ac:spMkLst>
            <pc:docMk/>
            <pc:sldMk cId="2628406097" sldId="379"/>
            <ac:spMk id="37" creationId="{C0A08A30-482F-419C-B6D4-FC116E035236}"/>
          </ac:spMkLst>
        </pc:spChg>
        <pc:spChg chg="add mod">
          <ac:chgData name="Keith Runge" userId="45f7e28ff426eeb0" providerId="LiveId" clId="{7A940CC7-83E3-4446-98AA-B2FE54AFCB28}" dt="2024-04-23T21:39:16.367" v="538" actId="403"/>
          <ac:spMkLst>
            <pc:docMk/>
            <pc:sldMk cId="2628406097" sldId="379"/>
            <ac:spMk id="40" creationId="{DE0C8109-AD2E-306B-DEE0-9265EB70BA6C}"/>
          </ac:spMkLst>
        </pc:spChg>
        <pc:spChg chg="add mod">
          <ac:chgData name="Keith Runge" userId="45f7e28ff426eeb0" providerId="LiveId" clId="{7A940CC7-83E3-4446-98AA-B2FE54AFCB28}" dt="2024-04-23T21:40:10.733" v="555" actId="403"/>
          <ac:spMkLst>
            <pc:docMk/>
            <pc:sldMk cId="2628406097" sldId="379"/>
            <ac:spMk id="41" creationId="{EF790BAA-0E29-3EFC-FF06-E91E23229513}"/>
          </ac:spMkLst>
        </pc:spChg>
        <pc:spChg chg="add mod">
          <ac:chgData name="Keith Runge" userId="45f7e28ff426eeb0" providerId="LiveId" clId="{7A940CC7-83E3-4446-98AA-B2FE54AFCB28}" dt="2024-04-23T21:41:19.555" v="570" actId="403"/>
          <ac:spMkLst>
            <pc:docMk/>
            <pc:sldMk cId="2628406097" sldId="379"/>
            <ac:spMk id="42" creationId="{5EFB248A-DF5E-7607-FE49-703C8293CE6E}"/>
          </ac:spMkLst>
        </pc:spChg>
        <pc:grpChg chg="add del mod">
          <ac:chgData name="Keith Runge" userId="45f7e28ff426eeb0" providerId="LiveId" clId="{7A940CC7-83E3-4446-98AA-B2FE54AFCB28}" dt="2024-04-23T20:55:34.600" v="440" actId="478"/>
          <ac:grpSpMkLst>
            <pc:docMk/>
            <pc:sldMk cId="2628406097" sldId="379"/>
            <ac:grpSpMk id="2" creationId="{6F7BFDC1-3895-A8CC-7815-35311E03A107}"/>
          </ac:grpSpMkLst>
        </pc:grpChg>
        <pc:grpChg chg="add del mod">
          <ac:chgData name="Keith Runge" userId="45f7e28ff426eeb0" providerId="LiveId" clId="{7A940CC7-83E3-4446-98AA-B2FE54AFCB28}" dt="2024-04-23T20:53:38.633" v="435" actId="478"/>
          <ac:grpSpMkLst>
            <pc:docMk/>
            <pc:sldMk cId="2628406097" sldId="379"/>
            <ac:grpSpMk id="4" creationId="{2E99A819-71AF-9FB0-4391-5343A3D12A90}"/>
          </ac:grpSpMkLst>
        </pc:grpChg>
        <pc:grpChg chg="add del mod">
          <ac:chgData name="Keith Runge" userId="45f7e28ff426eeb0" providerId="LiveId" clId="{7A940CC7-83E3-4446-98AA-B2FE54AFCB28}" dt="2024-04-23T20:52:49.975" v="433" actId="478"/>
          <ac:grpSpMkLst>
            <pc:docMk/>
            <pc:sldMk cId="2628406097" sldId="379"/>
            <ac:grpSpMk id="6" creationId="{E023ECE8-3D05-EECC-FDAD-32417D1E619D}"/>
          </ac:grpSpMkLst>
        </pc:grpChg>
        <pc:grpChg chg="add mod">
          <ac:chgData name="Keith Runge" userId="45f7e28ff426eeb0" providerId="LiveId" clId="{7A940CC7-83E3-4446-98AA-B2FE54AFCB28}" dt="2024-04-23T20:52:36.033" v="431"/>
          <ac:grpSpMkLst>
            <pc:docMk/>
            <pc:sldMk cId="2628406097" sldId="379"/>
            <ac:grpSpMk id="23" creationId="{B06932DE-78B7-59AB-5F18-C39E40535CA6}"/>
          </ac:grpSpMkLst>
        </pc:grpChg>
        <pc:grpChg chg="add del mod">
          <ac:chgData name="Keith Runge" userId="45f7e28ff426eeb0" providerId="LiveId" clId="{7A940CC7-83E3-4446-98AA-B2FE54AFCB28}" dt="2024-04-23T20:56:39.901" v="441" actId="478"/>
          <ac:grpSpMkLst>
            <pc:docMk/>
            <pc:sldMk cId="2628406097" sldId="379"/>
            <ac:grpSpMk id="28" creationId="{2ED6C8C1-9C4B-C44B-9C19-AE7F6028189A}"/>
          </ac:grpSpMkLst>
        </pc:grpChg>
        <pc:grpChg chg="del mod">
          <ac:chgData name="Keith Runge" userId="45f7e28ff426eeb0" providerId="LiveId" clId="{7A940CC7-83E3-4446-98AA-B2FE54AFCB28}" dt="2024-04-23T20:56:39.901" v="441" actId="478"/>
          <ac:grpSpMkLst>
            <pc:docMk/>
            <pc:sldMk cId="2628406097" sldId="379"/>
            <ac:grpSpMk id="30" creationId="{E5E255F3-89AA-03D6-CD51-B7EDA1886993}"/>
          </ac:grpSpMkLst>
        </pc:grpChg>
        <pc:picChg chg="add mod">
          <ac:chgData name="Keith Runge" userId="45f7e28ff426eeb0" providerId="LiveId" clId="{7A940CC7-83E3-4446-98AA-B2FE54AFCB28}" dt="2024-04-23T20:52:36.033" v="431"/>
          <ac:picMkLst>
            <pc:docMk/>
            <pc:sldMk cId="2628406097" sldId="379"/>
            <ac:picMk id="3" creationId="{01B62DFB-A234-28E2-B530-688002A3D46B}"/>
          </ac:picMkLst>
        </pc:picChg>
        <pc:picChg chg="mod topLvl modCrop">
          <ac:chgData name="Keith Runge" userId="45f7e28ff426eeb0" providerId="LiveId" clId="{7A940CC7-83E3-4446-98AA-B2FE54AFCB28}" dt="2024-04-23T21:38:19.608" v="507" actId="1035"/>
          <ac:picMkLst>
            <pc:docMk/>
            <pc:sldMk cId="2628406097" sldId="379"/>
            <ac:picMk id="29" creationId="{466667CF-5DB7-6A81-8184-BE38605B92D0}"/>
          </ac:picMkLst>
        </pc:picChg>
        <pc:picChg chg="add mod modCrop">
          <ac:chgData name="Keith Runge" userId="45f7e28ff426eeb0" providerId="LiveId" clId="{7A940CC7-83E3-4446-98AA-B2FE54AFCB28}" dt="2024-04-23T20:59:45.945" v="455" actId="14100"/>
          <ac:picMkLst>
            <pc:docMk/>
            <pc:sldMk cId="2628406097" sldId="379"/>
            <ac:picMk id="38" creationId="{4D85621D-293D-5833-84F4-317D6DA143B4}"/>
          </ac:picMkLst>
        </pc:picChg>
        <pc:picChg chg="add mod">
          <ac:chgData name="Keith Runge" userId="45f7e28ff426eeb0" providerId="LiveId" clId="{7A940CC7-83E3-4446-98AA-B2FE54AFCB28}" dt="2024-04-23T21:01:11.804" v="458" actId="14100"/>
          <ac:picMkLst>
            <pc:docMk/>
            <pc:sldMk cId="2628406097" sldId="379"/>
            <ac:picMk id="39" creationId="{8B57B1A4-D93D-AB7A-190E-73688E46DDCE}"/>
          </ac:picMkLst>
        </pc:picChg>
        <pc:cxnChg chg="add mod">
          <ac:chgData name="Keith Runge" userId="45f7e28ff426eeb0" providerId="LiveId" clId="{7A940CC7-83E3-4446-98AA-B2FE54AFCB28}" dt="2024-04-23T20:52:36.033" v="431"/>
          <ac:cxnSpMkLst>
            <pc:docMk/>
            <pc:sldMk cId="2628406097" sldId="379"/>
            <ac:cxnSpMk id="9" creationId="{6DDD77BE-B3BB-E33A-66D8-6F49AA2E3D84}"/>
          </ac:cxnSpMkLst>
        </pc:cxnChg>
        <pc:cxnChg chg="add del mod">
          <ac:chgData name="Keith Runge" userId="45f7e28ff426eeb0" providerId="LiveId" clId="{7A940CC7-83E3-4446-98AA-B2FE54AFCB28}" dt="2024-04-23T20:53:28.317" v="434" actId="478"/>
          <ac:cxnSpMkLst>
            <pc:docMk/>
            <pc:sldMk cId="2628406097" sldId="379"/>
            <ac:cxnSpMk id="11" creationId="{E2A1820C-BD52-3FB4-19A6-83EFA0560F0A}"/>
          </ac:cxnSpMkLst>
        </pc:cxnChg>
        <pc:cxnChg chg="add del mod">
          <ac:chgData name="Keith Runge" userId="45f7e28ff426eeb0" providerId="LiveId" clId="{7A940CC7-83E3-4446-98AA-B2FE54AFCB28}" dt="2024-04-23T20:53:45.844" v="436" actId="478"/>
          <ac:cxnSpMkLst>
            <pc:docMk/>
            <pc:sldMk cId="2628406097" sldId="379"/>
            <ac:cxnSpMk id="13" creationId="{E49B6188-D765-5C23-01A0-F755ABF30EF4}"/>
          </ac:cxnSpMkLst>
        </pc:cxnChg>
        <pc:cxnChg chg="add del mod">
          <ac:chgData name="Keith Runge" userId="45f7e28ff426eeb0" providerId="LiveId" clId="{7A940CC7-83E3-4446-98AA-B2FE54AFCB28}" dt="2024-04-23T20:53:28.317" v="434" actId="478"/>
          <ac:cxnSpMkLst>
            <pc:docMk/>
            <pc:sldMk cId="2628406097" sldId="379"/>
            <ac:cxnSpMk id="15" creationId="{FA26FC34-D74B-6C7D-B60F-7BB46510D213}"/>
          </ac:cxnSpMkLst>
        </pc:cxnChg>
        <pc:cxnChg chg="add del mod">
          <ac:chgData name="Keith Runge" userId="45f7e28ff426eeb0" providerId="LiveId" clId="{7A940CC7-83E3-4446-98AA-B2FE54AFCB28}" dt="2024-04-23T20:53:28.317" v="434" actId="478"/>
          <ac:cxnSpMkLst>
            <pc:docMk/>
            <pc:sldMk cId="2628406097" sldId="379"/>
            <ac:cxnSpMk id="16" creationId="{7DA6F8CF-696C-1CE3-4D50-05C93B238E0B}"/>
          </ac:cxnSpMkLst>
        </pc:cxnChg>
        <pc:cxnChg chg="add del mod">
          <ac:chgData name="Keith Runge" userId="45f7e28ff426eeb0" providerId="LiveId" clId="{7A940CC7-83E3-4446-98AA-B2FE54AFCB28}" dt="2024-04-23T20:53:45.844" v="436" actId="478"/>
          <ac:cxnSpMkLst>
            <pc:docMk/>
            <pc:sldMk cId="2628406097" sldId="379"/>
            <ac:cxnSpMk id="17" creationId="{B7C62F97-9D74-149F-83C9-B7839C4F4561}"/>
          </ac:cxnSpMkLst>
        </pc:cxnChg>
        <pc:cxnChg chg="add del mod">
          <ac:chgData name="Keith Runge" userId="45f7e28ff426eeb0" providerId="LiveId" clId="{7A940CC7-83E3-4446-98AA-B2FE54AFCB28}" dt="2024-04-23T20:53:38.633" v="435" actId="478"/>
          <ac:cxnSpMkLst>
            <pc:docMk/>
            <pc:sldMk cId="2628406097" sldId="379"/>
            <ac:cxnSpMk id="18" creationId="{05A6B23D-52EA-9FE5-B3BE-8841F9688BD8}"/>
          </ac:cxnSpMkLst>
        </pc:cxnChg>
        <pc:cxnChg chg="add del mod">
          <ac:chgData name="Keith Runge" userId="45f7e28ff426eeb0" providerId="LiveId" clId="{7A940CC7-83E3-4446-98AA-B2FE54AFCB28}" dt="2024-04-23T20:53:38.633" v="435" actId="478"/>
          <ac:cxnSpMkLst>
            <pc:docMk/>
            <pc:sldMk cId="2628406097" sldId="379"/>
            <ac:cxnSpMk id="19" creationId="{71963967-A3C5-ABC5-0851-6E3FDBC0967F}"/>
          </ac:cxnSpMkLst>
        </pc:cxnChg>
        <pc:cxnChg chg="add del mod">
          <ac:chgData name="Keith Runge" userId="45f7e28ff426eeb0" providerId="LiveId" clId="{7A940CC7-83E3-4446-98AA-B2FE54AFCB28}" dt="2024-04-23T20:53:28.317" v="434" actId="478"/>
          <ac:cxnSpMkLst>
            <pc:docMk/>
            <pc:sldMk cId="2628406097" sldId="379"/>
            <ac:cxnSpMk id="20" creationId="{6CDBCA25-DA78-30CE-16F1-2D98CA25108E}"/>
          </ac:cxnSpMkLst>
        </pc:cxnChg>
        <pc:cxnChg chg="add del mod">
          <ac:chgData name="Keith Runge" userId="45f7e28ff426eeb0" providerId="LiveId" clId="{7A940CC7-83E3-4446-98AA-B2FE54AFCB28}" dt="2024-04-23T20:52:49.975" v="433" actId="478"/>
          <ac:cxnSpMkLst>
            <pc:docMk/>
            <pc:sldMk cId="2628406097" sldId="379"/>
            <ac:cxnSpMk id="21" creationId="{9A925970-C523-FDCC-1391-1E26ED376ED7}"/>
          </ac:cxnSpMkLst>
        </pc:cxnChg>
        <pc:cxnChg chg="add del mod">
          <ac:chgData name="Keith Runge" userId="45f7e28ff426eeb0" providerId="LiveId" clId="{7A940CC7-83E3-4446-98AA-B2FE54AFCB28}" dt="2024-04-23T20:52:44.079" v="432" actId="478"/>
          <ac:cxnSpMkLst>
            <pc:docMk/>
            <pc:sldMk cId="2628406097" sldId="379"/>
            <ac:cxnSpMk id="22" creationId="{6B659758-91D1-3CB8-585B-4CB59C3F1A6D}"/>
          </ac:cxnSpMkLst>
        </pc:cxnChg>
        <pc:cxnChg chg="add mod">
          <ac:chgData name="Keith Runge" userId="45f7e28ff426eeb0" providerId="LiveId" clId="{7A940CC7-83E3-4446-98AA-B2FE54AFCB28}" dt="2024-04-23T20:52:36.033" v="431"/>
          <ac:cxnSpMkLst>
            <pc:docMk/>
            <pc:sldMk cId="2628406097" sldId="379"/>
            <ac:cxnSpMk id="25" creationId="{375DB5B5-A6F9-30C9-8C8C-4D990ED5B90C}"/>
          </ac:cxnSpMkLst>
        </pc:cxnChg>
        <pc:cxnChg chg="add mod">
          <ac:chgData name="Keith Runge" userId="45f7e28ff426eeb0" providerId="LiveId" clId="{7A940CC7-83E3-4446-98AA-B2FE54AFCB28}" dt="2024-04-23T20:52:36.033" v="431"/>
          <ac:cxnSpMkLst>
            <pc:docMk/>
            <pc:sldMk cId="2628406097" sldId="379"/>
            <ac:cxnSpMk id="26" creationId="{23E8D5A3-0DE0-1803-3BBD-A54A10DDC012}"/>
          </ac:cxnSpMkLst>
        </pc:cxnChg>
        <pc:cxnChg chg="add mod">
          <ac:chgData name="Keith Runge" userId="45f7e28ff426eeb0" providerId="LiveId" clId="{7A940CC7-83E3-4446-98AA-B2FE54AFCB28}" dt="2024-04-23T20:52:36.033" v="431"/>
          <ac:cxnSpMkLst>
            <pc:docMk/>
            <pc:sldMk cId="2628406097" sldId="379"/>
            <ac:cxnSpMk id="27" creationId="{028F3600-044E-973E-5681-2AE45C0C6398}"/>
          </ac:cxnSpMkLst>
        </pc:cxnChg>
        <pc:cxnChg chg="del mod">
          <ac:chgData name="Keith Runge" userId="45f7e28ff426eeb0" providerId="LiveId" clId="{7A940CC7-83E3-4446-98AA-B2FE54AFCB28}" dt="2024-04-23T20:56:39.901" v="441" actId="478"/>
          <ac:cxnSpMkLst>
            <pc:docMk/>
            <pc:sldMk cId="2628406097" sldId="379"/>
            <ac:cxnSpMk id="31" creationId="{2D871FF3-124E-8946-A3CF-62B97F69070A}"/>
          </ac:cxnSpMkLst>
        </pc:cxnChg>
        <pc:cxnChg chg="del mod topLvl">
          <ac:chgData name="Keith Runge" userId="45f7e28ff426eeb0" providerId="LiveId" clId="{7A940CC7-83E3-4446-98AA-B2FE54AFCB28}" dt="2024-04-23T20:56:39.901" v="441" actId="478"/>
          <ac:cxnSpMkLst>
            <pc:docMk/>
            <pc:sldMk cId="2628406097" sldId="379"/>
            <ac:cxnSpMk id="32" creationId="{B4C425C2-0214-D9D0-EBBD-F5223281076F}"/>
          </ac:cxnSpMkLst>
        </pc:cxnChg>
        <pc:cxnChg chg="del mod">
          <ac:chgData name="Keith Runge" userId="45f7e28ff426eeb0" providerId="LiveId" clId="{7A940CC7-83E3-4446-98AA-B2FE54AFCB28}" dt="2024-04-23T20:56:39.901" v="441" actId="478"/>
          <ac:cxnSpMkLst>
            <pc:docMk/>
            <pc:sldMk cId="2628406097" sldId="379"/>
            <ac:cxnSpMk id="33" creationId="{443BACB3-88E1-7DF8-3699-836DD198A0A2}"/>
          </ac:cxnSpMkLst>
        </pc:cxnChg>
        <pc:cxnChg chg="del mod">
          <ac:chgData name="Keith Runge" userId="45f7e28ff426eeb0" providerId="LiveId" clId="{7A940CC7-83E3-4446-98AA-B2FE54AFCB28}" dt="2024-04-23T20:56:39.901" v="441" actId="478"/>
          <ac:cxnSpMkLst>
            <pc:docMk/>
            <pc:sldMk cId="2628406097" sldId="379"/>
            <ac:cxnSpMk id="35" creationId="{EE75EE1A-4E01-43BF-5088-E5D6225EAA24}"/>
          </ac:cxnSpMkLst>
        </pc:cxnChg>
      </pc:sldChg>
      <pc:sldChg chg="addSp modSp add mod ord">
        <pc:chgData name="Keith Runge" userId="45f7e28ff426eeb0" providerId="LiveId" clId="{7A940CC7-83E3-4446-98AA-B2FE54AFCB28}" dt="2024-04-24T17:55:43.521" v="929" actId="13822"/>
        <pc:sldMkLst>
          <pc:docMk/>
          <pc:sldMk cId="1480788478" sldId="380"/>
        </pc:sldMkLst>
        <pc:spChg chg="mod">
          <ac:chgData name="Keith Runge" userId="45f7e28ff426eeb0" providerId="LiveId" clId="{7A940CC7-83E3-4446-98AA-B2FE54AFCB28}" dt="2024-04-24T15:27:40.115" v="604" actId="20577"/>
          <ac:spMkLst>
            <pc:docMk/>
            <pc:sldMk cId="1480788478" sldId="380"/>
            <ac:spMk id="5" creationId="{2F5D81BC-1305-347D-78C1-6D7EFF3A78D7}"/>
          </ac:spMkLst>
        </pc:spChg>
        <pc:spChg chg="add mod">
          <ac:chgData name="Keith Runge" userId="45f7e28ff426eeb0" providerId="LiveId" clId="{7A940CC7-83E3-4446-98AA-B2FE54AFCB28}" dt="2024-04-24T15:55:49.461" v="818" actId="20577"/>
          <ac:spMkLst>
            <pc:docMk/>
            <pc:sldMk cId="1480788478" sldId="380"/>
            <ac:spMk id="6" creationId="{BE37755F-3809-893D-F9F6-E36B3504C97A}"/>
          </ac:spMkLst>
        </pc:spChg>
        <pc:spChg chg="add mod">
          <ac:chgData name="Keith Runge" userId="45f7e28ff426eeb0" providerId="LiveId" clId="{7A940CC7-83E3-4446-98AA-B2FE54AFCB28}" dt="2024-04-24T15:57:33.189" v="845" actId="1035"/>
          <ac:spMkLst>
            <pc:docMk/>
            <pc:sldMk cId="1480788478" sldId="380"/>
            <ac:spMk id="9" creationId="{42E6C401-0815-9392-3009-775D3A2C353C}"/>
          </ac:spMkLst>
        </pc:spChg>
        <pc:spChg chg="add mod">
          <ac:chgData name="Keith Runge" userId="45f7e28ff426eeb0" providerId="LiveId" clId="{7A940CC7-83E3-4446-98AA-B2FE54AFCB28}" dt="2024-04-24T15:59:16.123" v="856" actId="1076"/>
          <ac:spMkLst>
            <pc:docMk/>
            <pc:sldMk cId="1480788478" sldId="380"/>
            <ac:spMk id="11" creationId="{C168A2F3-FC53-4D21-1884-00544A95558D}"/>
          </ac:spMkLst>
        </pc:spChg>
        <pc:spChg chg="add mod">
          <ac:chgData name="Keith Runge" userId="45f7e28ff426eeb0" providerId="LiveId" clId="{7A940CC7-83E3-4446-98AA-B2FE54AFCB28}" dt="2024-04-24T17:52:27.767" v="881" actId="1076"/>
          <ac:spMkLst>
            <pc:docMk/>
            <pc:sldMk cId="1480788478" sldId="380"/>
            <ac:spMk id="12" creationId="{C56EEE3D-96BB-7DE9-2B9C-F6B0CDBFCD1D}"/>
          </ac:spMkLst>
        </pc:spChg>
        <pc:spChg chg="add mod">
          <ac:chgData name="Keith Runge" userId="45f7e28ff426eeb0" providerId="LiveId" clId="{7A940CC7-83E3-4446-98AA-B2FE54AFCB28}" dt="2024-04-24T17:51:51.285" v="872" actId="1076"/>
          <ac:spMkLst>
            <pc:docMk/>
            <pc:sldMk cId="1480788478" sldId="380"/>
            <ac:spMk id="13" creationId="{58798231-21C8-7F53-7B55-32B0C075A4C4}"/>
          </ac:spMkLst>
        </pc:spChg>
        <pc:spChg chg="add mod">
          <ac:chgData name="Keith Runge" userId="45f7e28ff426eeb0" providerId="LiveId" clId="{7A940CC7-83E3-4446-98AA-B2FE54AFCB28}" dt="2024-04-24T17:51:58.458" v="873" actId="1076"/>
          <ac:spMkLst>
            <pc:docMk/>
            <pc:sldMk cId="1480788478" sldId="380"/>
            <ac:spMk id="14" creationId="{192ECFD7-57B6-D643-07E4-9F3237CE0324}"/>
          </ac:spMkLst>
        </pc:spChg>
        <pc:spChg chg="add mod">
          <ac:chgData name="Keith Runge" userId="45f7e28ff426eeb0" providerId="LiveId" clId="{7A940CC7-83E3-4446-98AA-B2FE54AFCB28}" dt="2024-04-24T17:53:53.135" v="926" actId="1037"/>
          <ac:spMkLst>
            <pc:docMk/>
            <pc:sldMk cId="1480788478" sldId="380"/>
            <ac:spMk id="15" creationId="{7C080CD1-B471-6FAA-5A68-CF3EC9A7230D}"/>
          </ac:spMkLst>
        </pc:spChg>
        <pc:picChg chg="add mod">
          <ac:chgData name="Keith Runge" userId="45f7e28ff426eeb0" providerId="LiveId" clId="{7A940CC7-83E3-4446-98AA-B2FE54AFCB28}" dt="2024-04-24T15:38:04.827" v="717" actId="1038"/>
          <ac:picMkLst>
            <pc:docMk/>
            <pc:sldMk cId="1480788478" sldId="380"/>
            <ac:picMk id="2" creationId="{C9993110-7749-CFA6-5D01-D27BF2B39E9F}"/>
          </ac:picMkLst>
        </pc:picChg>
        <pc:picChg chg="add mod modCrop">
          <ac:chgData name="Keith Runge" userId="45f7e28ff426eeb0" providerId="LiveId" clId="{7A940CC7-83E3-4446-98AA-B2FE54AFCB28}" dt="2024-04-24T15:54:40.095" v="808" actId="1036"/>
          <ac:picMkLst>
            <pc:docMk/>
            <pc:sldMk cId="1480788478" sldId="380"/>
            <ac:picMk id="4" creationId="{6BF59DA6-197B-F008-FBB8-AE3763E05D62}"/>
          </ac:picMkLst>
        </pc:picChg>
        <pc:cxnChg chg="add mod">
          <ac:chgData name="Keith Runge" userId="45f7e28ff426eeb0" providerId="LiveId" clId="{7A940CC7-83E3-4446-98AA-B2FE54AFCB28}" dt="2024-04-24T17:55:43.521" v="929" actId="13822"/>
          <ac:cxnSpMkLst>
            <pc:docMk/>
            <pc:sldMk cId="1480788478" sldId="380"/>
            <ac:cxnSpMk id="17" creationId="{EFE030D2-7A92-526B-C434-C2A7F3E5A56C}"/>
          </ac:cxnSpMkLst>
        </pc:cxnChg>
      </pc:sldChg>
      <pc:sldChg chg="addSp modSp add mod">
        <pc:chgData name="Keith Runge" userId="45f7e28ff426eeb0" providerId="LiveId" clId="{7A940CC7-83E3-4446-98AA-B2FE54AFCB28}" dt="2024-04-24T18:25:37.329" v="1801" actId="20577"/>
        <pc:sldMkLst>
          <pc:docMk/>
          <pc:sldMk cId="3081585179" sldId="381"/>
        </pc:sldMkLst>
        <pc:spChg chg="add mod">
          <ac:chgData name="Keith Runge" userId="45f7e28ff426eeb0" providerId="LiveId" clId="{7A940CC7-83E3-4446-98AA-B2FE54AFCB28}" dt="2024-04-24T18:16:38.245" v="1115" actId="164"/>
          <ac:spMkLst>
            <pc:docMk/>
            <pc:sldMk cId="3081585179" sldId="381"/>
            <ac:spMk id="4" creationId="{5B7338F1-B368-66E0-0991-DCC9C8FCD98D}"/>
          </ac:spMkLst>
        </pc:spChg>
        <pc:spChg chg="mod">
          <ac:chgData name="Keith Runge" userId="45f7e28ff426eeb0" providerId="LiveId" clId="{7A940CC7-83E3-4446-98AA-B2FE54AFCB28}" dt="2024-04-24T18:12:28.596" v="960" actId="20577"/>
          <ac:spMkLst>
            <pc:docMk/>
            <pc:sldMk cId="3081585179" sldId="381"/>
            <ac:spMk id="5" creationId="{2F5D81BC-1305-347D-78C1-6D7EFF3A78D7}"/>
          </ac:spMkLst>
        </pc:spChg>
        <pc:spChg chg="add mod">
          <ac:chgData name="Keith Runge" userId="45f7e28ff426eeb0" providerId="LiveId" clId="{7A940CC7-83E3-4446-98AA-B2FE54AFCB28}" dt="2024-04-24T18:25:37.329" v="1801" actId="20577"/>
          <ac:spMkLst>
            <pc:docMk/>
            <pc:sldMk cId="3081585179" sldId="381"/>
            <ac:spMk id="8" creationId="{24982764-9280-3B2F-124C-2ACF34EE2652}"/>
          </ac:spMkLst>
        </pc:spChg>
        <pc:grpChg chg="add mod">
          <ac:chgData name="Keith Runge" userId="45f7e28ff426eeb0" providerId="LiveId" clId="{7A940CC7-83E3-4446-98AA-B2FE54AFCB28}" dt="2024-04-24T18:20:09.026" v="1154" actId="14100"/>
          <ac:grpSpMkLst>
            <pc:docMk/>
            <pc:sldMk cId="3081585179" sldId="381"/>
            <ac:grpSpMk id="6" creationId="{F2FF0B43-DFAF-D05E-C6DE-60CA3C31C92A}"/>
          </ac:grpSpMkLst>
        </pc:grpChg>
        <pc:picChg chg="add mod">
          <ac:chgData name="Keith Runge" userId="45f7e28ff426eeb0" providerId="LiveId" clId="{7A940CC7-83E3-4446-98AA-B2FE54AFCB28}" dt="2024-04-24T18:20:01.187" v="1153" actId="1037"/>
          <ac:picMkLst>
            <pc:docMk/>
            <pc:sldMk cId="3081585179" sldId="381"/>
            <ac:picMk id="2" creationId="{D786C89D-A0F5-6D86-01F4-5EA0B9956F7D}"/>
          </ac:picMkLst>
        </pc:picChg>
        <pc:picChg chg="add mod modCrop">
          <ac:chgData name="Keith Runge" userId="45f7e28ff426eeb0" providerId="LiveId" clId="{7A940CC7-83E3-4446-98AA-B2FE54AFCB28}" dt="2024-04-24T18:16:38.245" v="1115" actId="164"/>
          <ac:picMkLst>
            <pc:docMk/>
            <pc:sldMk cId="3081585179" sldId="381"/>
            <ac:picMk id="3" creationId="{B061321B-7DBE-D0D7-1F5B-54896CE4BD74}"/>
          </ac:picMkLst>
        </pc:picChg>
      </pc:sldChg>
      <pc:sldChg chg="addSp modSp add mod">
        <pc:chgData name="Keith Runge" userId="45f7e28ff426eeb0" providerId="LiveId" clId="{7A940CC7-83E3-4446-98AA-B2FE54AFCB28}" dt="2024-04-24T19:48:51.170" v="1850" actId="1076"/>
        <pc:sldMkLst>
          <pc:docMk/>
          <pc:sldMk cId="975220649" sldId="382"/>
        </pc:sldMkLst>
        <pc:spChg chg="add mod">
          <ac:chgData name="Keith Runge" userId="45f7e28ff426eeb0" providerId="LiveId" clId="{7A940CC7-83E3-4446-98AA-B2FE54AFCB28}" dt="2024-04-24T19:48:19.598" v="1847" actId="164"/>
          <ac:spMkLst>
            <pc:docMk/>
            <pc:sldMk cId="975220649" sldId="382"/>
            <ac:spMk id="3" creationId="{3B91404F-4A97-12CD-B439-DF1F54F5BA03}"/>
          </ac:spMkLst>
        </pc:spChg>
        <pc:spChg chg="mod">
          <ac:chgData name="Keith Runge" userId="45f7e28ff426eeb0" providerId="LiveId" clId="{7A940CC7-83E3-4446-98AA-B2FE54AFCB28}" dt="2024-04-24T19:46:41.021" v="1838" actId="20577"/>
          <ac:spMkLst>
            <pc:docMk/>
            <pc:sldMk cId="975220649" sldId="382"/>
            <ac:spMk id="5" creationId="{2F5D81BC-1305-347D-78C1-6D7EFF3A78D7}"/>
          </ac:spMkLst>
        </pc:spChg>
        <pc:grpChg chg="add mod">
          <ac:chgData name="Keith Runge" userId="45f7e28ff426eeb0" providerId="LiveId" clId="{7A940CC7-83E3-4446-98AA-B2FE54AFCB28}" dt="2024-04-24T19:48:51.170" v="1850" actId="1076"/>
          <ac:grpSpMkLst>
            <pc:docMk/>
            <pc:sldMk cId="975220649" sldId="382"/>
            <ac:grpSpMk id="4" creationId="{6A482CCC-E1EB-7596-25FE-8C72ABA1FD09}"/>
          </ac:grpSpMkLst>
        </pc:grpChg>
        <pc:picChg chg="add mod modCrop">
          <ac:chgData name="Keith Runge" userId="45f7e28ff426eeb0" providerId="LiveId" clId="{7A940CC7-83E3-4446-98AA-B2FE54AFCB28}" dt="2024-04-24T19:48:19.598" v="1847" actId="164"/>
          <ac:picMkLst>
            <pc:docMk/>
            <pc:sldMk cId="975220649" sldId="382"/>
            <ac:picMk id="2" creationId="{283DD484-9788-56C3-F15E-6D0D4132F4D1}"/>
          </ac:picMkLst>
        </pc:picChg>
      </pc:sldChg>
      <pc:sldChg chg="addSp modSp add mod">
        <pc:chgData name="Keith Runge" userId="45f7e28ff426eeb0" providerId="LiveId" clId="{7A940CC7-83E3-4446-98AA-B2FE54AFCB28}" dt="2024-04-24T19:52:08.521" v="1902" actId="1037"/>
        <pc:sldMkLst>
          <pc:docMk/>
          <pc:sldMk cId="66919527" sldId="383"/>
        </pc:sldMkLst>
        <pc:spChg chg="mod">
          <ac:chgData name="Keith Runge" userId="45f7e28ff426eeb0" providerId="LiveId" clId="{7A940CC7-83E3-4446-98AA-B2FE54AFCB28}" dt="2024-04-24T19:49:49.851" v="1871" actId="20577"/>
          <ac:spMkLst>
            <pc:docMk/>
            <pc:sldMk cId="66919527" sldId="383"/>
            <ac:spMk id="5" creationId="{2F5D81BC-1305-347D-78C1-6D7EFF3A78D7}"/>
          </ac:spMkLst>
        </pc:spChg>
        <pc:picChg chg="add mod modCrop">
          <ac:chgData name="Keith Runge" userId="45f7e28ff426eeb0" providerId="LiveId" clId="{7A940CC7-83E3-4446-98AA-B2FE54AFCB28}" dt="2024-04-24T19:52:08.521" v="1902" actId="1037"/>
          <ac:picMkLst>
            <pc:docMk/>
            <pc:sldMk cId="66919527" sldId="383"/>
            <ac:picMk id="2" creationId="{37E53FB9-0502-E4CD-C46A-9DA8019C1D1E}"/>
          </ac:picMkLst>
        </pc:picChg>
      </pc:sldChg>
      <pc:sldChg chg="addSp modSp add mod">
        <pc:chgData name="Keith Runge" userId="45f7e28ff426eeb0" providerId="LiveId" clId="{7A940CC7-83E3-4446-98AA-B2FE54AFCB28}" dt="2024-04-25T16:56:40.373" v="2281" actId="20577"/>
        <pc:sldMkLst>
          <pc:docMk/>
          <pc:sldMk cId="215266007" sldId="384"/>
        </pc:sldMkLst>
        <pc:spChg chg="add mod">
          <ac:chgData name="Keith Runge" userId="45f7e28ff426eeb0" providerId="LiveId" clId="{7A940CC7-83E3-4446-98AA-B2FE54AFCB28}" dt="2024-04-25T16:54:59.855" v="2137" actId="1036"/>
          <ac:spMkLst>
            <pc:docMk/>
            <pc:sldMk cId="215266007" sldId="384"/>
            <ac:spMk id="4" creationId="{8F73C619-967A-69FD-1F67-80593E7C2C27}"/>
          </ac:spMkLst>
        </pc:spChg>
        <pc:spChg chg="mod">
          <ac:chgData name="Keith Runge" userId="45f7e28ff426eeb0" providerId="LiveId" clId="{7A940CC7-83E3-4446-98AA-B2FE54AFCB28}" dt="2024-04-24T19:52:51.772" v="1922" actId="20577"/>
          <ac:spMkLst>
            <pc:docMk/>
            <pc:sldMk cId="215266007" sldId="384"/>
            <ac:spMk id="5" creationId="{2F5D81BC-1305-347D-78C1-6D7EFF3A78D7}"/>
          </ac:spMkLst>
        </pc:spChg>
        <pc:spChg chg="add mod">
          <ac:chgData name="Keith Runge" userId="45f7e28ff426eeb0" providerId="LiveId" clId="{7A940CC7-83E3-4446-98AA-B2FE54AFCB28}" dt="2024-04-25T16:56:40.373" v="2281" actId="20577"/>
          <ac:spMkLst>
            <pc:docMk/>
            <pc:sldMk cId="215266007" sldId="384"/>
            <ac:spMk id="6" creationId="{8418E287-30A3-497D-5ED4-3A1535996F29}"/>
          </ac:spMkLst>
        </pc:spChg>
        <pc:picChg chg="add mod">
          <ac:chgData name="Keith Runge" userId="45f7e28ff426eeb0" providerId="LiveId" clId="{7A940CC7-83E3-4446-98AA-B2FE54AFCB28}" dt="2024-04-25T16:32:04.584" v="1999" actId="1076"/>
          <ac:picMkLst>
            <pc:docMk/>
            <pc:sldMk cId="215266007" sldId="384"/>
            <ac:picMk id="2" creationId="{DCA90C28-6FF3-E7D5-2AF7-4E4DE5ED823B}"/>
          </ac:picMkLst>
        </pc:picChg>
        <pc:picChg chg="add mod modCrop">
          <ac:chgData name="Keith Runge" userId="45f7e28ff426eeb0" providerId="LiveId" clId="{7A940CC7-83E3-4446-98AA-B2FE54AFCB28}" dt="2024-04-25T16:39:26.847" v="2008" actId="14100"/>
          <ac:picMkLst>
            <pc:docMk/>
            <pc:sldMk cId="215266007" sldId="384"/>
            <ac:picMk id="3" creationId="{007D85BE-07C2-3068-713F-1D790860BCEB}"/>
          </ac:picMkLst>
        </pc:picChg>
      </pc:sldChg>
      <pc:sldChg chg="addSp modSp add mod">
        <pc:chgData name="Keith Runge" userId="45f7e28ff426eeb0" providerId="LiveId" clId="{7A940CC7-83E3-4446-98AA-B2FE54AFCB28}" dt="2024-04-25T17:01:51.377" v="2626" actId="122"/>
        <pc:sldMkLst>
          <pc:docMk/>
          <pc:sldMk cId="143382397" sldId="385"/>
        </pc:sldMkLst>
        <pc:spChg chg="add mod">
          <ac:chgData name="Keith Runge" userId="45f7e28ff426eeb0" providerId="LiveId" clId="{7A940CC7-83E3-4446-98AA-B2FE54AFCB28}" dt="2024-04-25T17:01:44.907" v="2625" actId="122"/>
          <ac:spMkLst>
            <pc:docMk/>
            <pc:sldMk cId="143382397" sldId="385"/>
            <ac:spMk id="4" creationId="{547E9438-0D3A-E830-8C96-013932B6537A}"/>
          </ac:spMkLst>
        </pc:spChg>
        <pc:spChg chg="mod">
          <ac:chgData name="Keith Runge" userId="45f7e28ff426eeb0" providerId="LiveId" clId="{7A940CC7-83E3-4446-98AA-B2FE54AFCB28}" dt="2024-04-25T16:40:37.545" v="2039" actId="20577"/>
          <ac:spMkLst>
            <pc:docMk/>
            <pc:sldMk cId="143382397" sldId="385"/>
            <ac:spMk id="5" creationId="{2F5D81BC-1305-347D-78C1-6D7EFF3A78D7}"/>
          </ac:spMkLst>
        </pc:spChg>
        <pc:spChg chg="add mod">
          <ac:chgData name="Keith Runge" userId="45f7e28ff426eeb0" providerId="LiveId" clId="{7A940CC7-83E3-4446-98AA-B2FE54AFCB28}" dt="2024-04-25T17:01:51.377" v="2626" actId="122"/>
          <ac:spMkLst>
            <pc:docMk/>
            <pc:sldMk cId="143382397" sldId="385"/>
            <ac:spMk id="6" creationId="{E7F64EC6-E0F2-E5B7-6773-FEB6D6F68A29}"/>
          </ac:spMkLst>
        </pc:spChg>
        <pc:picChg chg="add mod">
          <ac:chgData name="Keith Runge" userId="45f7e28ff426eeb0" providerId="LiveId" clId="{7A940CC7-83E3-4446-98AA-B2FE54AFCB28}" dt="2024-04-25T17:00:04.109" v="2310" actId="1036"/>
          <ac:picMkLst>
            <pc:docMk/>
            <pc:sldMk cId="143382397" sldId="385"/>
            <ac:picMk id="2" creationId="{35D914B8-8670-255E-F4EF-72FDE94B9D81}"/>
          </ac:picMkLst>
        </pc:picChg>
        <pc:picChg chg="add mod">
          <ac:chgData name="Keith Runge" userId="45f7e28ff426eeb0" providerId="LiveId" clId="{7A940CC7-83E3-4446-98AA-B2FE54AFCB28}" dt="2024-04-25T17:00:22.726" v="2385" actId="1036"/>
          <ac:picMkLst>
            <pc:docMk/>
            <pc:sldMk cId="143382397" sldId="385"/>
            <ac:picMk id="3" creationId="{001A458A-862D-409C-B127-21B2C85133B0}"/>
          </ac:picMkLst>
        </pc:picChg>
      </pc:sldChg>
      <pc:sldChg chg="addSp modSp add mod">
        <pc:chgData name="Keith Runge" userId="45f7e28ff426eeb0" providerId="LiveId" clId="{7A940CC7-83E3-4446-98AA-B2FE54AFCB28}" dt="2024-04-25T16:27:55.161" v="1994" actId="403"/>
        <pc:sldMkLst>
          <pc:docMk/>
          <pc:sldMk cId="2961991067" sldId="386"/>
        </pc:sldMkLst>
        <pc:spChg chg="add mod">
          <ac:chgData name="Keith Runge" userId="45f7e28ff426eeb0" providerId="LiveId" clId="{7A940CC7-83E3-4446-98AA-B2FE54AFCB28}" dt="2024-04-25T16:27:55.161" v="1994" actId="403"/>
          <ac:spMkLst>
            <pc:docMk/>
            <pc:sldMk cId="2961991067" sldId="386"/>
            <ac:spMk id="2" creationId="{CEDD51CD-4203-3C82-2E76-3DFAB0F4E420}"/>
          </ac:spMkLst>
        </pc:spChg>
        <pc:spChg chg="mod">
          <ac:chgData name="Keith Runge" userId="45f7e28ff426eeb0" providerId="LiveId" clId="{7A940CC7-83E3-4446-98AA-B2FE54AFCB28}" dt="2024-04-24T19:55:15.447" v="1936" actId="20577"/>
          <ac:spMkLst>
            <pc:docMk/>
            <pc:sldMk cId="2961991067" sldId="386"/>
            <ac:spMk id="5" creationId="{2F5D81BC-1305-347D-78C1-6D7EFF3A78D7}"/>
          </ac:spMkLst>
        </pc:spChg>
      </pc:sldChg>
      <pc:sldChg chg="addSp delSp modSp add del mod">
        <pc:chgData name="Keith Runge" userId="45f7e28ff426eeb0" providerId="LiveId" clId="{7A940CC7-83E3-4446-98AA-B2FE54AFCB28}" dt="2024-04-25T17:05:54.659" v="2653" actId="47"/>
        <pc:sldMkLst>
          <pc:docMk/>
          <pc:sldMk cId="3382092534" sldId="387"/>
        </pc:sldMkLst>
        <pc:spChg chg="del">
          <ac:chgData name="Keith Runge" userId="45f7e28ff426eeb0" providerId="LiveId" clId="{7A940CC7-83E3-4446-98AA-B2FE54AFCB28}" dt="2024-04-25T17:02:56.218" v="2628" actId="478"/>
          <ac:spMkLst>
            <pc:docMk/>
            <pc:sldMk cId="3382092534" sldId="387"/>
            <ac:spMk id="4" creationId="{547E9438-0D3A-E830-8C96-013932B6537A}"/>
          </ac:spMkLst>
        </pc:spChg>
        <pc:spChg chg="mod">
          <ac:chgData name="Keith Runge" userId="45f7e28ff426eeb0" providerId="LiveId" clId="{7A940CC7-83E3-4446-98AA-B2FE54AFCB28}" dt="2024-04-25T17:04:16.005" v="2652" actId="20577"/>
          <ac:spMkLst>
            <pc:docMk/>
            <pc:sldMk cId="3382092534" sldId="387"/>
            <ac:spMk id="5" creationId="{2F5D81BC-1305-347D-78C1-6D7EFF3A78D7}"/>
          </ac:spMkLst>
        </pc:spChg>
        <pc:spChg chg="del">
          <ac:chgData name="Keith Runge" userId="45f7e28ff426eeb0" providerId="LiveId" clId="{7A940CC7-83E3-4446-98AA-B2FE54AFCB28}" dt="2024-04-25T17:02:56.218" v="2628" actId="478"/>
          <ac:spMkLst>
            <pc:docMk/>
            <pc:sldMk cId="3382092534" sldId="387"/>
            <ac:spMk id="6" creationId="{E7F64EC6-E0F2-E5B7-6773-FEB6D6F68A29}"/>
          </ac:spMkLst>
        </pc:spChg>
        <pc:picChg chg="del">
          <ac:chgData name="Keith Runge" userId="45f7e28ff426eeb0" providerId="LiveId" clId="{7A940CC7-83E3-4446-98AA-B2FE54AFCB28}" dt="2024-04-25T17:02:56.218" v="2628" actId="478"/>
          <ac:picMkLst>
            <pc:docMk/>
            <pc:sldMk cId="3382092534" sldId="387"/>
            <ac:picMk id="2" creationId="{35D914B8-8670-255E-F4EF-72FDE94B9D81}"/>
          </ac:picMkLst>
        </pc:picChg>
        <pc:picChg chg="del">
          <ac:chgData name="Keith Runge" userId="45f7e28ff426eeb0" providerId="LiveId" clId="{7A940CC7-83E3-4446-98AA-B2FE54AFCB28}" dt="2024-04-25T17:02:56.218" v="2628" actId="478"/>
          <ac:picMkLst>
            <pc:docMk/>
            <pc:sldMk cId="3382092534" sldId="387"/>
            <ac:picMk id="3" creationId="{001A458A-862D-409C-B127-21B2C85133B0}"/>
          </ac:picMkLst>
        </pc:picChg>
        <pc:picChg chg="add mod">
          <ac:chgData name="Keith Runge" userId="45f7e28ff426eeb0" providerId="LiveId" clId="{7A940CC7-83E3-4446-98AA-B2FE54AFCB28}" dt="2024-04-25T17:03:47.928" v="2631" actId="14100"/>
          <ac:picMkLst>
            <pc:docMk/>
            <pc:sldMk cId="3382092534" sldId="387"/>
            <ac:picMk id="8" creationId="{D79920C1-6903-5585-A0DB-D83DEAF0C394}"/>
          </ac:picMkLst>
        </pc:picChg>
      </pc:sldChg>
      <pc:sldChg chg="del">
        <pc:chgData name="Keith Runge" userId="45f7e28ff426eeb0" providerId="LiveId" clId="{7A940CC7-83E3-4446-98AA-B2FE54AFCB28}" dt="2024-04-23T17:52:22.804" v="238" actId="47"/>
        <pc:sldMkLst>
          <pc:docMk/>
          <pc:sldMk cId="1581428600" sldId="420"/>
        </pc:sldMkLst>
      </pc:sldChg>
      <pc:sldChg chg="del">
        <pc:chgData name="Keith Runge" userId="45f7e28ff426eeb0" providerId="LiveId" clId="{7A940CC7-83E3-4446-98AA-B2FE54AFCB28}" dt="2024-04-23T17:52:54.351" v="244" actId="47"/>
        <pc:sldMkLst>
          <pc:docMk/>
          <pc:sldMk cId="3959097635" sldId="421"/>
        </pc:sldMkLst>
      </pc:sldChg>
      <pc:sldChg chg="del">
        <pc:chgData name="Keith Runge" userId="45f7e28ff426eeb0" providerId="LiveId" clId="{7A940CC7-83E3-4446-98AA-B2FE54AFCB28}" dt="2024-04-23T17:52:25.264" v="240" actId="47"/>
        <pc:sldMkLst>
          <pc:docMk/>
          <pc:sldMk cId="2995848047" sldId="424"/>
        </pc:sldMkLst>
      </pc:sldChg>
      <pc:sldChg chg="del">
        <pc:chgData name="Keith Runge" userId="45f7e28ff426eeb0" providerId="LiveId" clId="{7A940CC7-83E3-4446-98AA-B2FE54AFCB28}" dt="2024-04-23T17:57:52.411" v="257" actId="47"/>
        <pc:sldMkLst>
          <pc:docMk/>
          <pc:sldMk cId="3487639305" sldId="427"/>
        </pc:sldMkLst>
      </pc:sldChg>
      <pc:sldChg chg="del">
        <pc:chgData name="Keith Runge" userId="45f7e28ff426eeb0" providerId="LiveId" clId="{7A940CC7-83E3-4446-98AA-B2FE54AFCB28}" dt="2024-04-23T17:52:55.620" v="245" actId="47"/>
        <pc:sldMkLst>
          <pc:docMk/>
          <pc:sldMk cId="3259302953" sldId="429"/>
        </pc:sldMkLst>
      </pc:sldChg>
      <pc:sldChg chg="del">
        <pc:chgData name="Keith Runge" userId="45f7e28ff426eeb0" providerId="LiveId" clId="{7A940CC7-83E3-4446-98AA-B2FE54AFCB28}" dt="2024-04-23T17:53:00.335" v="249" actId="47"/>
        <pc:sldMkLst>
          <pc:docMk/>
          <pc:sldMk cId="3614924199" sldId="430"/>
        </pc:sldMkLst>
      </pc:sldChg>
      <pc:sldChg chg="del">
        <pc:chgData name="Keith Runge" userId="45f7e28ff426eeb0" providerId="LiveId" clId="{7A940CC7-83E3-4446-98AA-B2FE54AFCB28}" dt="2024-04-23T17:53:01.722" v="251" actId="47"/>
        <pc:sldMkLst>
          <pc:docMk/>
          <pc:sldMk cId="1782850776" sldId="433"/>
        </pc:sldMkLst>
      </pc:sldChg>
      <pc:sldChg chg="del">
        <pc:chgData name="Keith Runge" userId="45f7e28ff426eeb0" providerId="LiveId" clId="{7A940CC7-83E3-4446-98AA-B2FE54AFCB28}" dt="2024-04-23T17:52:24.329" v="239" actId="47"/>
        <pc:sldMkLst>
          <pc:docMk/>
          <pc:sldMk cId="1027926305" sldId="435"/>
        </pc:sldMkLst>
      </pc:sldChg>
      <pc:sldChg chg="del">
        <pc:chgData name="Keith Runge" userId="45f7e28ff426eeb0" providerId="LiveId" clId="{7A940CC7-83E3-4446-98AA-B2FE54AFCB28}" dt="2024-04-23T17:57:52.411" v="257" actId="47"/>
        <pc:sldMkLst>
          <pc:docMk/>
          <pc:sldMk cId="1850432664" sldId="437"/>
        </pc:sldMkLst>
      </pc:sldChg>
      <pc:sldChg chg="del">
        <pc:chgData name="Keith Runge" userId="45f7e28ff426eeb0" providerId="LiveId" clId="{7A940CC7-83E3-4446-98AA-B2FE54AFCB28}" dt="2024-04-23T17:57:52.411" v="257" actId="47"/>
        <pc:sldMkLst>
          <pc:docMk/>
          <pc:sldMk cId="4261393561" sldId="438"/>
        </pc:sldMkLst>
      </pc:sldChg>
      <pc:sldChg chg="del">
        <pc:chgData name="Keith Runge" userId="45f7e28ff426eeb0" providerId="LiveId" clId="{7A940CC7-83E3-4446-98AA-B2FE54AFCB28}" dt="2024-04-23T17:52:08.320" v="230" actId="47"/>
        <pc:sldMkLst>
          <pc:docMk/>
          <pc:sldMk cId="4270775813" sldId="996"/>
        </pc:sldMkLst>
      </pc:sldChg>
      <pc:sldChg chg="del">
        <pc:chgData name="Keith Runge" userId="45f7e28ff426eeb0" providerId="LiveId" clId="{7A940CC7-83E3-4446-98AA-B2FE54AFCB28}" dt="2024-04-23T17:52:09.726" v="232" actId="47"/>
        <pc:sldMkLst>
          <pc:docMk/>
          <pc:sldMk cId="2174235306" sldId="998"/>
        </pc:sldMkLst>
      </pc:sldChg>
      <pc:sldChg chg="del">
        <pc:chgData name="Keith Runge" userId="45f7e28ff426eeb0" providerId="LiveId" clId="{7A940CC7-83E3-4446-98AA-B2FE54AFCB28}" dt="2024-04-23T17:52:09.070" v="231" actId="47"/>
        <pc:sldMkLst>
          <pc:docMk/>
          <pc:sldMk cId="2338344436" sldId="1018"/>
        </pc:sldMkLst>
      </pc:sldChg>
      <pc:sldChg chg="del">
        <pc:chgData name="Keith Runge" userId="45f7e28ff426eeb0" providerId="LiveId" clId="{7A940CC7-83E3-4446-98AA-B2FE54AFCB28}" dt="2024-04-23T17:52:15.569" v="233" actId="47"/>
        <pc:sldMkLst>
          <pc:docMk/>
          <pc:sldMk cId="411675195" sldId="1019"/>
        </pc:sldMkLst>
      </pc:sldChg>
      <pc:sldChg chg="del">
        <pc:chgData name="Keith Runge" userId="45f7e28ff426eeb0" providerId="LiveId" clId="{7A940CC7-83E3-4446-98AA-B2FE54AFCB28}" dt="2024-04-23T17:53:01.062" v="250" actId="47"/>
        <pc:sldMkLst>
          <pc:docMk/>
          <pc:sldMk cId="3656080684" sldId="1020"/>
        </pc:sldMkLst>
      </pc:sldChg>
      <pc:sldChg chg="del">
        <pc:chgData name="Keith Runge" userId="45f7e28ff426eeb0" providerId="LiveId" clId="{7A940CC7-83E3-4446-98AA-B2FE54AFCB28}" dt="2024-04-23T17:52:58.024" v="248" actId="47"/>
        <pc:sldMkLst>
          <pc:docMk/>
          <pc:sldMk cId="219187828" sldId="1021"/>
        </pc:sldMkLst>
      </pc:sldChg>
      <pc:sldChg chg="del">
        <pc:chgData name="Keith Runge" userId="45f7e28ff426eeb0" providerId="LiveId" clId="{7A940CC7-83E3-4446-98AA-B2FE54AFCB28}" dt="2024-04-23T17:52:18.991" v="235" actId="47"/>
        <pc:sldMkLst>
          <pc:docMk/>
          <pc:sldMk cId="1135734095" sldId="1022"/>
        </pc:sldMkLst>
      </pc:sldChg>
      <pc:sldChg chg="del">
        <pc:chgData name="Keith Runge" userId="45f7e28ff426eeb0" providerId="LiveId" clId="{7A940CC7-83E3-4446-98AA-B2FE54AFCB28}" dt="2024-04-23T17:52:20.833" v="237" actId="47"/>
        <pc:sldMkLst>
          <pc:docMk/>
          <pc:sldMk cId="699653695" sldId="1023"/>
        </pc:sldMkLst>
      </pc:sldChg>
      <pc:sldChg chg="del">
        <pc:chgData name="Keith Runge" userId="45f7e28ff426eeb0" providerId="LiveId" clId="{7A940CC7-83E3-4446-98AA-B2FE54AFCB28}" dt="2024-04-23T17:52:19.604" v="236" actId="47"/>
        <pc:sldMkLst>
          <pc:docMk/>
          <pc:sldMk cId="1597884335" sldId="1024"/>
        </pc:sldMkLst>
      </pc:sldChg>
      <pc:sldChg chg="del">
        <pc:chgData name="Keith Runge" userId="45f7e28ff426eeb0" providerId="LiveId" clId="{7A940CC7-83E3-4446-98AA-B2FE54AFCB28}" dt="2024-04-23T17:52:16.412" v="234" actId="47"/>
        <pc:sldMkLst>
          <pc:docMk/>
          <pc:sldMk cId="86881452" sldId="1025"/>
        </pc:sldMkLst>
      </pc:sldChg>
      <pc:sldChg chg="del">
        <pc:chgData name="Keith Runge" userId="45f7e28ff426eeb0" providerId="LiveId" clId="{7A940CC7-83E3-4446-98AA-B2FE54AFCB28}" dt="2024-04-23T17:52:47.705" v="241" actId="47"/>
        <pc:sldMkLst>
          <pc:docMk/>
          <pc:sldMk cId="2858009689" sldId="1026"/>
        </pc:sldMkLst>
      </pc:sldChg>
      <pc:sldChg chg="del">
        <pc:chgData name="Keith Runge" userId="45f7e28ff426eeb0" providerId="LiveId" clId="{7A940CC7-83E3-4446-98AA-B2FE54AFCB28}" dt="2024-04-23T17:52:53.785" v="243" actId="47"/>
        <pc:sldMkLst>
          <pc:docMk/>
          <pc:sldMk cId="181048197" sldId="1027"/>
        </pc:sldMkLst>
      </pc:sldChg>
      <pc:sldChg chg="del">
        <pc:chgData name="Keith Runge" userId="45f7e28ff426eeb0" providerId="LiveId" clId="{7A940CC7-83E3-4446-98AA-B2FE54AFCB28}" dt="2024-04-23T17:52:56.468" v="246" actId="47"/>
        <pc:sldMkLst>
          <pc:docMk/>
          <pc:sldMk cId="3215367017" sldId="1028"/>
        </pc:sldMkLst>
      </pc:sldChg>
      <pc:sldChg chg="del">
        <pc:chgData name="Keith Runge" userId="45f7e28ff426eeb0" providerId="LiveId" clId="{7A940CC7-83E3-4446-98AA-B2FE54AFCB28}" dt="2024-04-23T17:52:57.399" v="247" actId="47"/>
        <pc:sldMkLst>
          <pc:docMk/>
          <pc:sldMk cId="2587154017" sldId="1029"/>
        </pc:sldMkLst>
      </pc:sldChg>
      <pc:sldChg chg="del">
        <pc:chgData name="Keith Runge" userId="45f7e28ff426eeb0" providerId="LiveId" clId="{7A940CC7-83E3-4446-98AA-B2FE54AFCB28}" dt="2024-04-23T17:57:52.411" v="257" actId="47"/>
        <pc:sldMkLst>
          <pc:docMk/>
          <pc:sldMk cId="2582956234" sldId="1030"/>
        </pc:sldMkLst>
      </pc:sldChg>
      <pc:sldChg chg="del">
        <pc:chgData name="Keith Runge" userId="45f7e28ff426eeb0" providerId="LiveId" clId="{7A940CC7-83E3-4446-98AA-B2FE54AFCB28}" dt="2024-04-23T17:52:49.486" v="242" actId="47"/>
        <pc:sldMkLst>
          <pc:docMk/>
          <pc:sldMk cId="923146392" sldId="1031"/>
        </pc:sldMkLst>
      </pc:sldChg>
      <pc:sldChg chg="del">
        <pc:chgData name="Keith Runge" userId="45f7e28ff426eeb0" providerId="LiveId" clId="{7A940CC7-83E3-4446-98AA-B2FE54AFCB28}" dt="2024-04-23T17:53:02.459" v="252" actId="47"/>
        <pc:sldMkLst>
          <pc:docMk/>
          <pc:sldMk cId="2739698807" sldId="1032"/>
        </pc:sldMkLst>
      </pc:sldChg>
      <pc:sldChg chg="del">
        <pc:chgData name="Keith Runge" userId="45f7e28ff426eeb0" providerId="LiveId" clId="{7A940CC7-83E3-4446-98AA-B2FE54AFCB28}" dt="2024-04-23T17:53:03.266" v="253" actId="47"/>
        <pc:sldMkLst>
          <pc:docMk/>
          <pc:sldMk cId="3053573328" sldId="1033"/>
        </pc:sldMkLst>
      </pc:sldChg>
      <pc:sldMasterChg chg="delSldLayout">
        <pc:chgData name="Keith Runge" userId="45f7e28ff426eeb0" providerId="LiveId" clId="{7A940CC7-83E3-4446-98AA-B2FE54AFCB28}" dt="2024-04-23T17:53:03.266" v="253" actId="47"/>
        <pc:sldMasterMkLst>
          <pc:docMk/>
          <pc:sldMasterMk cId="374147486" sldId="2147483676"/>
        </pc:sldMasterMkLst>
        <pc:sldLayoutChg chg="del">
          <pc:chgData name="Keith Runge" userId="45f7e28ff426eeb0" providerId="LiveId" clId="{7A940CC7-83E3-4446-98AA-B2FE54AFCB28}" dt="2024-04-23T17:53:03.266" v="253" actId="47"/>
          <pc:sldLayoutMkLst>
            <pc:docMk/>
            <pc:sldMasterMk cId="374147486" sldId="2147483676"/>
            <pc:sldLayoutMk cId="2995224292" sldId="2147483678"/>
          </pc:sldLayoutMkLst>
        </pc:sldLayoutChg>
        <pc:sldLayoutChg chg="del">
          <pc:chgData name="Keith Runge" userId="45f7e28ff426eeb0" providerId="LiveId" clId="{7A940CC7-83E3-4446-98AA-B2FE54AFCB28}" dt="2024-04-23T17:52:09.726" v="232" actId="47"/>
          <pc:sldLayoutMkLst>
            <pc:docMk/>
            <pc:sldMasterMk cId="374147486" sldId="2147483676"/>
            <pc:sldLayoutMk cId="2844295136" sldId="2147483771"/>
          </pc:sldLayoutMkLst>
        </pc:sldLayoutChg>
      </pc:sldMasterChg>
      <pc:sldMasterChg chg="del delSldLayout">
        <pc:chgData name="Keith Runge" userId="45f7e28ff426eeb0" providerId="LiveId" clId="{7A940CC7-83E3-4446-98AA-B2FE54AFCB28}" dt="2024-04-23T17:52:16.412" v="234" actId="47"/>
        <pc:sldMasterMkLst>
          <pc:docMk/>
          <pc:sldMasterMk cId="3727088087" sldId="2147483702"/>
        </pc:sldMasterMkLst>
        <pc:sldLayoutChg chg="del">
          <pc:chgData name="Keith Runge" userId="45f7e28ff426eeb0" providerId="LiveId" clId="{7A940CC7-83E3-4446-98AA-B2FE54AFCB28}" dt="2024-04-23T17:52:16.412" v="234" actId="47"/>
          <pc:sldLayoutMkLst>
            <pc:docMk/>
            <pc:sldMasterMk cId="3727088087" sldId="2147483702"/>
            <pc:sldLayoutMk cId="3520700368" sldId="2147483703"/>
          </pc:sldLayoutMkLst>
        </pc:sldLayoutChg>
        <pc:sldLayoutChg chg="del">
          <pc:chgData name="Keith Runge" userId="45f7e28ff426eeb0" providerId="LiveId" clId="{7A940CC7-83E3-4446-98AA-B2FE54AFCB28}" dt="2024-04-23T17:52:16.412" v="234" actId="47"/>
          <pc:sldLayoutMkLst>
            <pc:docMk/>
            <pc:sldMasterMk cId="3727088087" sldId="2147483702"/>
            <pc:sldLayoutMk cId="4185811113" sldId="2147483704"/>
          </pc:sldLayoutMkLst>
        </pc:sldLayoutChg>
        <pc:sldLayoutChg chg="del">
          <pc:chgData name="Keith Runge" userId="45f7e28ff426eeb0" providerId="LiveId" clId="{7A940CC7-83E3-4446-98AA-B2FE54AFCB28}" dt="2024-04-23T17:52:16.412" v="234" actId="47"/>
          <pc:sldLayoutMkLst>
            <pc:docMk/>
            <pc:sldMasterMk cId="3727088087" sldId="2147483702"/>
            <pc:sldLayoutMk cId="481526253" sldId="2147483705"/>
          </pc:sldLayoutMkLst>
        </pc:sldLayoutChg>
        <pc:sldLayoutChg chg="del">
          <pc:chgData name="Keith Runge" userId="45f7e28ff426eeb0" providerId="LiveId" clId="{7A940CC7-83E3-4446-98AA-B2FE54AFCB28}" dt="2024-04-23T17:52:16.412" v="234" actId="47"/>
          <pc:sldLayoutMkLst>
            <pc:docMk/>
            <pc:sldMasterMk cId="3727088087" sldId="2147483702"/>
            <pc:sldLayoutMk cId="2187149297" sldId="2147483706"/>
          </pc:sldLayoutMkLst>
        </pc:sldLayoutChg>
        <pc:sldLayoutChg chg="del">
          <pc:chgData name="Keith Runge" userId="45f7e28ff426eeb0" providerId="LiveId" clId="{7A940CC7-83E3-4446-98AA-B2FE54AFCB28}" dt="2024-04-23T17:52:16.412" v="234" actId="47"/>
          <pc:sldLayoutMkLst>
            <pc:docMk/>
            <pc:sldMasterMk cId="3727088087" sldId="2147483702"/>
            <pc:sldLayoutMk cId="1819554938" sldId="2147483707"/>
          </pc:sldLayoutMkLst>
        </pc:sldLayoutChg>
        <pc:sldLayoutChg chg="del">
          <pc:chgData name="Keith Runge" userId="45f7e28ff426eeb0" providerId="LiveId" clId="{7A940CC7-83E3-4446-98AA-B2FE54AFCB28}" dt="2024-04-23T17:52:16.412" v="234" actId="47"/>
          <pc:sldLayoutMkLst>
            <pc:docMk/>
            <pc:sldMasterMk cId="3727088087" sldId="2147483702"/>
            <pc:sldLayoutMk cId="1671163069" sldId="2147483708"/>
          </pc:sldLayoutMkLst>
        </pc:sldLayoutChg>
        <pc:sldLayoutChg chg="del">
          <pc:chgData name="Keith Runge" userId="45f7e28ff426eeb0" providerId="LiveId" clId="{7A940CC7-83E3-4446-98AA-B2FE54AFCB28}" dt="2024-04-23T17:52:16.412" v="234" actId="47"/>
          <pc:sldLayoutMkLst>
            <pc:docMk/>
            <pc:sldMasterMk cId="3727088087" sldId="2147483702"/>
            <pc:sldLayoutMk cId="2571503548" sldId="2147483709"/>
          </pc:sldLayoutMkLst>
        </pc:sldLayoutChg>
        <pc:sldLayoutChg chg="del">
          <pc:chgData name="Keith Runge" userId="45f7e28ff426eeb0" providerId="LiveId" clId="{7A940CC7-83E3-4446-98AA-B2FE54AFCB28}" dt="2024-04-23T17:52:16.412" v="234" actId="47"/>
          <pc:sldLayoutMkLst>
            <pc:docMk/>
            <pc:sldMasterMk cId="3727088087" sldId="2147483702"/>
            <pc:sldLayoutMk cId="375523732" sldId="2147483710"/>
          </pc:sldLayoutMkLst>
        </pc:sldLayoutChg>
        <pc:sldLayoutChg chg="del">
          <pc:chgData name="Keith Runge" userId="45f7e28ff426eeb0" providerId="LiveId" clId="{7A940CC7-83E3-4446-98AA-B2FE54AFCB28}" dt="2024-04-23T17:52:16.412" v="234" actId="47"/>
          <pc:sldLayoutMkLst>
            <pc:docMk/>
            <pc:sldMasterMk cId="3727088087" sldId="2147483702"/>
            <pc:sldLayoutMk cId="3334652153" sldId="2147483711"/>
          </pc:sldLayoutMkLst>
        </pc:sldLayoutChg>
        <pc:sldLayoutChg chg="del">
          <pc:chgData name="Keith Runge" userId="45f7e28ff426eeb0" providerId="LiveId" clId="{7A940CC7-83E3-4446-98AA-B2FE54AFCB28}" dt="2024-04-23T17:52:16.412" v="234" actId="47"/>
          <pc:sldLayoutMkLst>
            <pc:docMk/>
            <pc:sldMasterMk cId="3727088087" sldId="2147483702"/>
            <pc:sldLayoutMk cId="3751650430" sldId="2147483712"/>
          </pc:sldLayoutMkLst>
        </pc:sldLayoutChg>
        <pc:sldLayoutChg chg="del">
          <pc:chgData name="Keith Runge" userId="45f7e28ff426eeb0" providerId="LiveId" clId="{7A940CC7-83E3-4446-98AA-B2FE54AFCB28}" dt="2024-04-23T17:52:16.412" v="234" actId="47"/>
          <pc:sldLayoutMkLst>
            <pc:docMk/>
            <pc:sldMasterMk cId="3727088087" sldId="2147483702"/>
            <pc:sldLayoutMk cId="667574379" sldId="2147483713"/>
          </pc:sldLayoutMkLst>
        </pc:sldLayoutChg>
        <pc:sldLayoutChg chg="del">
          <pc:chgData name="Keith Runge" userId="45f7e28ff426eeb0" providerId="LiveId" clId="{7A940CC7-83E3-4446-98AA-B2FE54AFCB28}" dt="2024-04-23T17:52:16.412" v="234" actId="47"/>
          <pc:sldLayoutMkLst>
            <pc:docMk/>
            <pc:sldMasterMk cId="3727088087" sldId="2147483702"/>
            <pc:sldLayoutMk cId="168336221" sldId="2147483714"/>
          </pc:sldLayoutMkLst>
        </pc:sldLayoutChg>
        <pc:sldLayoutChg chg="del">
          <pc:chgData name="Keith Runge" userId="45f7e28ff426eeb0" providerId="LiveId" clId="{7A940CC7-83E3-4446-98AA-B2FE54AFCB28}" dt="2024-04-23T17:52:16.412" v="234" actId="47"/>
          <pc:sldLayoutMkLst>
            <pc:docMk/>
            <pc:sldMasterMk cId="3727088087" sldId="2147483702"/>
            <pc:sldLayoutMk cId="3220048438" sldId="2147483715"/>
          </pc:sldLayoutMkLst>
        </pc:sldLayoutChg>
        <pc:sldLayoutChg chg="del">
          <pc:chgData name="Keith Runge" userId="45f7e28ff426eeb0" providerId="LiveId" clId="{7A940CC7-83E3-4446-98AA-B2FE54AFCB28}" dt="2024-04-23T17:52:16.412" v="234" actId="47"/>
          <pc:sldLayoutMkLst>
            <pc:docMk/>
            <pc:sldMasterMk cId="3727088087" sldId="2147483702"/>
            <pc:sldLayoutMk cId="1603081717" sldId="2147483716"/>
          </pc:sldLayoutMkLst>
        </pc:sldLayoutChg>
        <pc:sldLayoutChg chg="del">
          <pc:chgData name="Keith Runge" userId="45f7e28ff426eeb0" providerId="LiveId" clId="{7A940CC7-83E3-4446-98AA-B2FE54AFCB28}" dt="2024-04-23T17:52:16.412" v="234" actId="47"/>
          <pc:sldLayoutMkLst>
            <pc:docMk/>
            <pc:sldMasterMk cId="3727088087" sldId="2147483702"/>
            <pc:sldLayoutMk cId="334997432" sldId="2147483717"/>
          </pc:sldLayoutMkLst>
        </pc:sldLayoutChg>
        <pc:sldLayoutChg chg="del">
          <pc:chgData name="Keith Runge" userId="45f7e28ff426eeb0" providerId="LiveId" clId="{7A940CC7-83E3-4446-98AA-B2FE54AFCB28}" dt="2024-04-23T17:52:16.412" v="234" actId="47"/>
          <pc:sldLayoutMkLst>
            <pc:docMk/>
            <pc:sldMasterMk cId="3727088087" sldId="2147483702"/>
            <pc:sldLayoutMk cId="29500275" sldId="2147483718"/>
          </pc:sldLayoutMkLst>
        </pc:sldLayoutChg>
        <pc:sldLayoutChg chg="del">
          <pc:chgData name="Keith Runge" userId="45f7e28ff426eeb0" providerId="LiveId" clId="{7A940CC7-83E3-4446-98AA-B2FE54AFCB28}" dt="2024-04-23T17:52:16.412" v="234" actId="47"/>
          <pc:sldLayoutMkLst>
            <pc:docMk/>
            <pc:sldMasterMk cId="3727088087" sldId="2147483702"/>
            <pc:sldLayoutMk cId="1903589328" sldId="2147483719"/>
          </pc:sldLayoutMkLst>
        </pc:sldLayoutChg>
        <pc:sldLayoutChg chg="del">
          <pc:chgData name="Keith Runge" userId="45f7e28ff426eeb0" providerId="LiveId" clId="{7A940CC7-83E3-4446-98AA-B2FE54AFCB28}" dt="2024-04-23T17:52:16.412" v="234" actId="47"/>
          <pc:sldLayoutMkLst>
            <pc:docMk/>
            <pc:sldMasterMk cId="3727088087" sldId="2147483702"/>
            <pc:sldLayoutMk cId="3603891909" sldId="2147483720"/>
          </pc:sldLayoutMkLst>
        </pc:sldLayoutChg>
        <pc:sldLayoutChg chg="del">
          <pc:chgData name="Keith Runge" userId="45f7e28ff426eeb0" providerId="LiveId" clId="{7A940CC7-83E3-4446-98AA-B2FE54AFCB28}" dt="2024-04-23T17:52:16.412" v="234" actId="47"/>
          <pc:sldLayoutMkLst>
            <pc:docMk/>
            <pc:sldMasterMk cId="3727088087" sldId="2147483702"/>
            <pc:sldLayoutMk cId="4101724783" sldId="2147483721"/>
          </pc:sldLayoutMkLst>
        </pc:sldLayoutChg>
        <pc:sldLayoutChg chg="del">
          <pc:chgData name="Keith Runge" userId="45f7e28ff426eeb0" providerId="LiveId" clId="{7A940CC7-83E3-4446-98AA-B2FE54AFCB28}" dt="2024-04-23T17:52:16.412" v="234" actId="47"/>
          <pc:sldLayoutMkLst>
            <pc:docMk/>
            <pc:sldMasterMk cId="3727088087" sldId="2147483702"/>
            <pc:sldLayoutMk cId="3947475075" sldId="2147483722"/>
          </pc:sldLayoutMkLst>
        </pc:sldLayoutChg>
        <pc:sldLayoutChg chg="del">
          <pc:chgData name="Keith Runge" userId="45f7e28ff426eeb0" providerId="LiveId" clId="{7A940CC7-83E3-4446-98AA-B2FE54AFCB28}" dt="2024-04-23T17:52:16.412" v="234" actId="47"/>
          <pc:sldLayoutMkLst>
            <pc:docMk/>
            <pc:sldMasterMk cId="3727088087" sldId="2147483702"/>
            <pc:sldLayoutMk cId="594359812" sldId="2147483723"/>
          </pc:sldLayoutMkLst>
        </pc:sldLayoutChg>
        <pc:sldLayoutChg chg="del">
          <pc:chgData name="Keith Runge" userId="45f7e28ff426eeb0" providerId="LiveId" clId="{7A940CC7-83E3-4446-98AA-B2FE54AFCB28}" dt="2024-04-23T17:52:16.412" v="234" actId="47"/>
          <pc:sldLayoutMkLst>
            <pc:docMk/>
            <pc:sldMasterMk cId="3727088087" sldId="2147483702"/>
            <pc:sldLayoutMk cId="2447186085" sldId="2147483724"/>
          </pc:sldLayoutMkLst>
        </pc:sldLayoutChg>
      </pc:sldMasterChg>
      <pc:sldMasterChg chg="del delSldLayout">
        <pc:chgData name="Keith Runge" userId="45f7e28ff426eeb0" providerId="LiveId" clId="{7A940CC7-83E3-4446-98AA-B2FE54AFCB28}" dt="2024-04-23T17:52:24.329" v="239" actId="47"/>
        <pc:sldMasterMkLst>
          <pc:docMk/>
          <pc:sldMasterMk cId="1882193524" sldId="2147483725"/>
        </pc:sldMasterMkLst>
        <pc:sldLayoutChg chg="del">
          <pc:chgData name="Keith Runge" userId="45f7e28ff426eeb0" providerId="LiveId" clId="{7A940CC7-83E3-4446-98AA-B2FE54AFCB28}" dt="2024-04-23T17:52:24.329" v="239" actId="47"/>
          <pc:sldLayoutMkLst>
            <pc:docMk/>
            <pc:sldMasterMk cId="1882193524" sldId="2147483725"/>
            <pc:sldLayoutMk cId="2637246149" sldId="2147483726"/>
          </pc:sldLayoutMkLst>
        </pc:sldLayoutChg>
        <pc:sldLayoutChg chg="del">
          <pc:chgData name="Keith Runge" userId="45f7e28ff426eeb0" providerId="LiveId" clId="{7A940CC7-83E3-4446-98AA-B2FE54AFCB28}" dt="2024-04-23T17:52:24.329" v="239" actId="47"/>
          <pc:sldLayoutMkLst>
            <pc:docMk/>
            <pc:sldMasterMk cId="1882193524" sldId="2147483725"/>
            <pc:sldLayoutMk cId="3808797083" sldId="2147483727"/>
          </pc:sldLayoutMkLst>
        </pc:sldLayoutChg>
        <pc:sldLayoutChg chg="del">
          <pc:chgData name="Keith Runge" userId="45f7e28ff426eeb0" providerId="LiveId" clId="{7A940CC7-83E3-4446-98AA-B2FE54AFCB28}" dt="2024-04-23T17:52:24.329" v="239" actId="47"/>
          <pc:sldLayoutMkLst>
            <pc:docMk/>
            <pc:sldMasterMk cId="1882193524" sldId="2147483725"/>
            <pc:sldLayoutMk cId="3526293199" sldId="2147483728"/>
          </pc:sldLayoutMkLst>
        </pc:sldLayoutChg>
        <pc:sldLayoutChg chg="del">
          <pc:chgData name="Keith Runge" userId="45f7e28ff426eeb0" providerId="LiveId" clId="{7A940CC7-83E3-4446-98AA-B2FE54AFCB28}" dt="2024-04-23T17:52:24.329" v="239" actId="47"/>
          <pc:sldLayoutMkLst>
            <pc:docMk/>
            <pc:sldMasterMk cId="1882193524" sldId="2147483725"/>
            <pc:sldLayoutMk cId="2869738052" sldId="2147483729"/>
          </pc:sldLayoutMkLst>
        </pc:sldLayoutChg>
        <pc:sldLayoutChg chg="del">
          <pc:chgData name="Keith Runge" userId="45f7e28ff426eeb0" providerId="LiveId" clId="{7A940CC7-83E3-4446-98AA-B2FE54AFCB28}" dt="2024-04-23T17:52:24.329" v="239" actId="47"/>
          <pc:sldLayoutMkLst>
            <pc:docMk/>
            <pc:sldMasterMk cId="1882193524" sldId="2147483725"/>
            <pc:sldLayoutMk cId="2122921212" sldId="2147483730"/>
          </pc:sldLayoutMkLst>
        </pc:sldLayoutChg>
        <pc:sldLayoutChg chg="del">
          <pc:chgData name="Keith Runge" userId="45f7e28ff426eeb0" providerId="LiveId" clId="{7A940CC7-83E3-4446-98AA-B2FE54AFCB28}" dt="2024-04-23T17:52:24.329" v="239" actId="47"/>
          <pc:sldLayoutMkLst>
            <pc:docMk/>
            <pc:sldMasterMk cId="1882193524" sldId="2147483725"/>
            <pc:sldLayoutMk cId="1076273014" sldId="2147483731"/>
          </pc:sldLayoutMkLst>
        </pc:sldLayoutChg>
        <pc:sldLayoutChg chg="del">
          <pc:chgData name="Keith Runge" userId="45f7e28ff426eeb0" providerId="LiveId" clId="{7A940CC7-83E3-4446-98AA-B2FE54AFCB28}" dt="2024-04-23T17:52:24.329" v="239" actId="47"/>
          <pc:sldLayoutMkLst>
            <pc:docMk/>
            <pc:sldMasterMk cId="1882193524" sldId="2147483725"/>
            <pc:sldLayoutMk cId="1192644202" sldId="2147483732"/>
          </pc:sldLayoutMkLst>
        </pc:sldLayoutChg>
        <pc:sldLayoutChg chg="del">
          <pc:chgData name="Keith Runge" userId="45f7e28ff426eeb0" providerId="LiveId" clId="{7A940CC7-83E3-4446-98AA-B2FE54AFCB28}" dt="2024-04-23T17:52:24.329" v="239" actId="47"/>
          <pc:sldLayoutMkLst>
            <pc:docMk/>
            <pc:sldMasterMk cId="1882193524" sldId="2147483725"/>
            <pc:sldLayoutMk cId="428279445" sldId="2147483733"/>
          </pc:sldLayoutMkLst>
        </pc:sldLayoutChg>
        <pc:sldLayoutChg chg="del">
          <pc:chgData name="Keith Runge" userId="45f7e28ff426eeb0" providerId="LiveId" clId="{7A940CC7-83E3-4446-98AA-B2FE54AFCB28}" dt="2024-04-23T17:52:24.329" v="239" actId="47"/>
          <pc:sldLayoutMkLst>
            <pc:docMk/>
            <pc:sldMasterMk cId="1882193524" sldId="2147483725"/>
            <pc:sldLayoutMk cId="354539355" sldId="2147483734"/>
          </pc:sldLayoutMkLst>
        </pc:sldLayoutChg>
        <pc:sldLayoutChg chg="del">
          <pc:chgData name="Keith Runge" userId="45f7e28ff426eeb0" providerId="LiveId" clId="{7A940CC7-83E3-4446-98AA-B2FE54AFCB28}" dt="2024-04-23T17:52:24.329" v="239" actId="47"/>
          <pc:sldLayoutMkLst>
            <pc:docMk/>
            <pc:sldMasterMk cId="1882193524" sldId="2147483725"/>
            <pc:sldLayoutMk cId="2251755265" sldId="2147483735"/>
          </pc:sldLayoutMkLst>
        </pc:sldLayoutChg>
        <pc:sldLayoutChg chg="del">
          <pc:chgData name="Keith Runge" userId="45f7e28ff426eeb0" providerId="LiveId" clId="{7A940CC7-83E3-4446-98AA-B2FE54AFCB28}" dt="2024-04-23T17:52:24.329" v="239" actId="47"/>
          <pc:sldLayoutMkLst>
            <pc:docMk/>
            <pc:sldMasterMk cId="1882193524" sldId="2147483725"/>
            <pc:sldLayoutMk cId="2628594372" sldId="2147483736"/>
          </pc:sldLayoutMkLst>
        </pc:sldLayoutChg>
        <pc:sldLayoutChg chg="del">
          <pc:chgData name="Keith Runge" userId="45f7e28ff426eeb0" providerId="LiveId" clId="{7A940CC7-83E3-4446-98AA-B2FE54AFCB28}" dt="2024-04-23T17:52:24.329" v="239" actId="47"/>
          <pc:sldLayoutMkLst>
            <pc:docMk/>
            <pc:sldMasterMk cId="1882193524" sldId="2147483725"/>
            <pc:sldLayoutMk cId="4182188003" sldId="2147483737"/>
          </pc:sldLayoutMkLst>
        </pc:sldLayoutChg>
        <pc:sldLayoutChg chg="del">
          <pc:chgData name="Keith Runge" userId="45f7e28ff426eeb0" providerId="LiveId" clId="{7A940CC7-83E3-4446-98AA-B2FE54AFCB28}" dt="2024-04-23T17:52:24.329" v="239" actId="47"/>
          <pc:sldLayoutMkLst>
            <pc:docMk/>
            <pc:sldMasterMk cId="1882193524" sldId="2147483725"/>
            <pc:sldLayoutMk cId="3119364106" sldId="2147483738"/>
          </pc:sldLayoutMkLst>
        </pc:sldLayoutChg>
        <pc:sldLayoutChg chg="del">
          <pc:chgData name="Keith Runge" userId="45f7e28ff426eeb0" providerId="LiveId" clId="{7A940CC7-83E3-4446-98AA-B2FE54AFCB28}" dt="2024-04-23T17:52:24.329" v="239" actId="47"/>
          <pc:sldLayoutMkLst>
            <pc:docMk/>
            <pc:sldMasterMk cId="1882193524" sldId="2147483725"/>
            <pc:sldLayoutMk cId="2913578066" sldId="2147483739"/>
          </pc:sldLayoutMkLst>
        </pc:sldLayoutChg>
        <pc:sldLayoutChg chg="del">
          <pc:chgData name="Keith Runge" userId="45f7e28ff426eeb0" providerId="LiveId" clId="{7A940CC7-83E3-4446-98AA-B2FE54AFCB28}" dt="2024-04-23T17:52:24.329" v="239" actId="47"/>
          <pc:sldLayoutMkLst>
            <pc:docMk/>
            <pc:sldMasterMk cId="1882193524" sldId="2147483725"/>
            <pc:sldLayoutMk cId="2661526065" sldId="2147483740"/>
          </pc:sldLayoutMkLst>
        </pc:sldLayoutChg>
        <pc:sldLayoutChg chg="del">
          <pc:chgData name="Keith Runge" userId="45f7e28ff426eeb0" providerId="LiveId" clId="{7A940CC7-83E3-4446-98AA-B2FE54AFCB28}" dt="2024-04-23T17:52:24.329" v="239" actId="47"/>
          <pc:sldLayoutMkLst>
            <pc:docMk/>
            <pc:sldMasterMk cId="1882193524" sldId="2147483725"/>
            <pc:sldLayoutMk cId="864289749" sldId="2147483741"/>
          </pc:sldLayoutMkLst>
        </pc:sldLayoutChg>
        <pc:sldLayoutChg chg="del">
          <pc:chgData name="Keith Runge" userId="45f7e28ff426eeb0" providerId="LiveId" clId="{7A940CC7-83E3-4446-98AA-B2FE54AFCB28}" dt="2024-04-23T17:52:24.329" v="239" actId="47"/>
          <pc:sldLayoutMkLst>
            <pc:docMk/>
            <pc:sldMasterMk cId="1882193524" sldId="2147483725"/>
            <pc:sldLayoutMk cId="3673294626" sldId="2147483742"/>
          </pc:sldLayoutMkLst>
        </pc:sldLayoutChg>
        <pc:sldLayoutChg chg="del">
          <pc:chgData name="Keith Runge" userId="45f7e28ff426eeb0" providerId="LiveId" clId="{7A940CC7-83E3-4446-98AA-B2FE54AFCB28}" dt="2024-04-23T17:52:24.329" v="239" actId="47"/>
          <pc:sldLayoutMkLst>
            <pc:docMk/>
            <pc:sldMasterMk cId="1882193524" sldId="2147483725"/>
            <pc:sldLayoutMk cId="2523624223" sldId="2147483743"/>
          </pc:sldLayoutMkLst>
        </pc:sldLayoutChg>
        <pc:sldLayoutChg chg="del">
          <pc:chgData name="Keith Runge" userId="45f7e28ff426eeb0" providerId="LiveId" clId="{7A940CC7-83E3-4446-98AA-B2FE54AFCB28}" dt="2024-04-23T17:52:24.329" v="239" actId="47"/>
          <pc:sldLayoutMkLst>
            <pc:docMk/>
            <pc:sldMasterMk cId="1882193524" sldId="2147483725"/>
            <pc:sldLayoutMk cId="3642493397" sldId="2147483744"/>
          </pc:sldLayoutMkLst>
        </pc:sldLayoutChg>
        <pc:sldLayoutChg chg="del">
          <pc:chgData name="Keith Runge" userId="45f7e28ff426eeb0" providerId="LiveId" clId="{7A940CC7-83E3-4446-98AA-B2FE54AFCB28}" dt="2024-04-23T17:52:24.329" v="239" actId="47"/>
          <pc:sldLayoutMkLst>
            <pc:docMk/>
            <pc:sldMasterMk cId="1882193524" sldId="2147483725"/>
            <pc:sldLayoutMk cId="1115369551" sldId="2147483745"/>
          </pc:sldLayoutMkLst>
        </pc:sldLayoutChg>
        <pc:sldLayoutChg chg="del">
          <pc:chgData name="Keith Runge" userId="45f7e28ff426eeb0" providerId="LiveId" clId="{7A940CC7-83E3-4446-98AA-B2FE54AFCB28}" dt="2024-04-23T17:52:24.329" v="239" actId="47"/>
          <pc:sldLayoutMkLst>
            <pc:docMk/>
            <pc:sldMasterMk cId="1882193524" sldId="2147483725"/>
            <pc:sldLayoutMk cId="525760606" sldId="2147483746"/>
          </pc:sldLayoutMkLst>
        </pc:sldLayoutChg>
        <pc:sldLayoutChg chg="del">
          <pc:chgData name="Keith Runge" userId="45f7e28ff426eeb0" providerId="LiveId" clId="{7A940CC7-83E3-4446-98AA-B2FE54AFCB28}" dt="2024-04-23T17:52:24.329" v="239" actId="47"/>
          <pc:sldLayoutMkLst>
            <pc:docMk/>
            <pc:sldMasterMk cId="1882193524" sldId="2147483725"/>
            <pc:sldLayoutMk cId="3340575525" sldId="2147483747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8D8DB68-8284-3144-A964-0171E6651B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3A025E-F3EC-604E-9BC6-01BA0E36DAB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5F242D-7F1E-DB42-B894-3A0D3E438F60}" type="datetimeFigureOut">
              <a:rPr lang="en-US" smtClean="0"/>
              <a:t>9/17/24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5209E3-DAB6-2B4A-AA7F-B6D4C3B2C0D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1D58D7-7B1E-D645-9D28-51753289F5A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3BD871-9ACE-3245-BEE7-ED82E79AC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1233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C75BF5-8D45-4DC4-824F-C578BD809F8A}" type="datetimeFigureOut">
              <a:rPr lang="en-US" smtClean="0"/>
              <a:t>9/17/24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920373-9370-424F-B3E7-7BAD0E8F7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138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8195647f7f_6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8195647f7f_6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41104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-2" preserve="1">
  <p:cSld name="Section Header-2">
    <p:bg>
      <p:bgPr>
        <a:solidFill>
          <a:schemeClr val="bg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ECDFF4C-2ADC-104F-9A47-6A149634A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Google Shape;73;p16">
            <a:extLst>
              <a:ext uri="{FF2B5EF4-FFF2-40B4-BE49-F238E27FC236}">
                <a16:creationId xmlns:a16="http://schemas.microsoft.com/office/drawing/2014/main" id="{33D4FFC9-7830-9E49-A931-BEA7D86759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2563852"/>
            <a:ext cx="11009971" cy="6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Verdana"/>
              <a:buNone/>
              <a:defRPr sz="4800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E6DE63-7331-A742-87DF-5A87C8DC6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6878" y="3047527"/>
            <a:ext cx="4278247" cy="42582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7D94A4-CE3C-ED4D-BE53-206557DD40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99451D-F831-6D47-9BA1-E8D235F62F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56878" y="3047527"/>
            <a:ext cx="4278247" cy="4258277"/>
          </a:xfrm>
          <a:prstGeom prst="rect">
            <a:avLst/>
          </a:prstGeom>
        </p:spPr>
      </p:pic>
      <p:sp>
        <p:nvSpPr>
          <p:cNvPr id="7" name="Google Shape;58;p13">
            <a:extLst>
              <a:ext uri="{FF2B5EF4-FFF2-40B4-BE49-F238E27FC236}">
                <a16:creationId xmlns:a16="http://schemas.microsoft.com/office/drawing/2014/main" id="{FA102B6C-260F-E84A-8506-7ADA87545EB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150409" y="6492665"/>
            <a:ext cx="711200" cy="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50"/>
              <a:buFont typeface="Calibri"/>
              <a:buNone/>
              <a:defRPr sz="1867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50"/>
              <a:buFont typeface="Calibri"/>
              <a:buNone/>
              <a:defRPr sz="1867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50"/>
              <a:buFont typeface="Calibri"/>
              <a:buNone/>
              <a:defRPr sz="1867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50"/>
              <a:buFont typeface="Calibri"/>
              <a:buNone/>
              <a:defRPr sz="1867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50"/>
              <a:buFont typeface="Calibri"/>
              <a:buNone/>
              <a:defRPr sz="1867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50"/>
              <a:buFont typeface="Calibri"/>
              <a:buNone/>
              <a:defRPr sz="1867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50"/>
              <a:buFont typeface="Calibri"/>
              <a:buNone/>
              <a:defRPr sz="1867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50"/>
              <a:buFont typeface="Calibri"/>
              <a:buNone/>
              <a:defRPr sz="1867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50"/>
              <a:buFont typeface="Calibri"/>
              <a:buNone/>
              <a:defRPr sz="1867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942682BD-8E96-4BA8-8C65-8222DCA670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682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ed Slide">
  <p:cSld name="1_Bulleted Slide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1020591" y="1471083"/>
            <a:ext cx="4799200" cy="48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20687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SzPts val="2550"/>
              <a:buFont typeface="Noto Sans Symbols"/>
              <a:buChar char="▪"/>
              <a:defRPr sz="32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219170" lvl="1" indent="-520687" algn="l" rtl="0">
              <a:lnSpc>
                <a:spcPct val="100000"/>
              </a:lnSpc>
              <a:spcBef>
                <a:spcPts val="733"/>
              </a:spcBef>
              <a:spcAft>
                <a:spcPts val="0"/>
              </a:spcAft>
              <a:buSzPts val="2550"/>
              <a:buChar char="▪"/>
              <a:defRPr/>
            </a:lvl2pPr>
            <a:lvl3pPr marL="1828754" lvl="2" indent="-499181" algn="l" rtl="0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SzPts val="2296"/>
              <a:buChar char="▪"/>
              <a:defRPr/>
            </a:lvl3pPr>
            <a:lvl4pPr marL="2438339" lvl="3" indent="-48089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080"/>
              <a:buChar char="▪"/>
              <a:defRPr/>
            </a:lvl4pPr>
            <a:lvl5pPr marL="3047924" lvl="4" indent="-46328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872"/>
              <a:buChar char="▪"/>
              <a:defRPr/>
            </a:lvl5pPr>
            <a:lvl6pPr marL="3657509" lvl="5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6pPr>
            <a:lvl7pPr marL="4267093" lvl="6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7pPr>
            <a:lvl8pPr marL="4876678" lvl="7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8pPr>
            <a:lvl9pPr marL="5486263" lvl="8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2"/>
          </p:nvPr>
        </p:nvSpPr>
        <p:spPr>
          <a:xfrm>
            <a:off x="6327923" y="1471083"/>
            <a:ext cx="4799200" cy="48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8722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SzPts val="1700"/>
              <a:buChar char="▪"/>
              <a:defRPr sz="2667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520687" algn="l" rtl="0">
              <a:lnSpc>
                <a:spcPct val="100000"/>
              </a:lnSpc>
              <a:spcBef>
                <a:spcPts val="733"/>
              </a:spcBef>
              <a:spcAft>
                <a:spcPts val="0"/>
              </a:spcAft>
              <a:buSzPts val="2550"/>
              <a:buChar char="▪"/>
              <a:defRPr/>
            </a:lvl2pPr>
            <a:lvl3pPr marL="1828754" lvl="2" indent="-499181" algn="l" rtl="0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SzPts val="2296"/>
              <a:buChar char="▪"/>
              <a:defRPr/>
            </a:lvl3pPr>
            <a:lvl4pPr marL="2438339" lvl="3" indent="-48089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080"/>
              <a:buChar char="▪"/>
              <a:defRPr/>
            </a:lvl4pPr>
            <a:lvl5pPr marL="3047924" lvl="4" indent="-46328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872"/>
              <a:buChar char="▪"/>
              <a:defRPr/>
            </a:lvl5pPr>
            <a:lvl6pPr marL="3657509" lvl="5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6pPr>
            <a:lvl7pPr marL="4267093" lvl="6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7pPr>
            <a:lvl8pPr marL="4876678" lvl="7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8pPr>
            <a:lvl9pPr marL="5486263" lvl="8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Google Shape;73;p16">
            <a:extLst>
              <a:ext uri="{FF2B5EF4-FFF2-40B4-BE49-F238E27FC236}">
                <a16:creationId xmlns:a16="http://schemas.microsoft.com/office/drawing/2014/main" id="{95BFFCC1-5765-FD4A-80C9-664388F6C6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8371" y="181217"/>
            <a:ext cx="10871200" cy="6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Verdana"/>
              <a:buNone/>
              <a:defRPr sz="2200" b="0" i="0" u="none" strike="noStrike" cap="all" baseline="0">
                <a:solidFill>
                  <a:srgbClr val="254853"/>
                </a:solidFill>
                <a:latin typeface="+mj-lt"/>
                <a:ea typeface="Verdana"/>
                <a:cs typeface="Arial" panose="020B0604020202020204" pitchFamily="34" charset="0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7666D6F-4CC4-554B-AA1E-8061EABB6AF2}"/>
              </a:ext>
            </a:extLst>
          </p:cNvPr>
          <p:cNvCxnSpPr/>
          <p:nvPr/>
        </p:nvCxnSpPr>
        <p:spPr>
          <a:xfrm>
            <a:off x="5342963" y="836817"/>
            <a:ext cx="1721224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B36C05F5-BD63-724F-870E-6293C5527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378" y="4307850"/>
            <a:ext cx="3535740" cy="351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525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-2" preserve="1" userDrawn="1">
  <p:cSld name="1_Section Header-2">
    <p:bg>
      <p:bgPr>
        <a:solidFill>
          <a:schemeClr val="bg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ECDFF4C-2ADC-104F-9A47-6A149634A6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Google Shape;73;p16">
            <a:extLst>
              <a:ext uri="{FF2B5EF4-FFF2-40B4-BE49-F238E27FC236}">
                <a16:creationId xmlns:a16="http://schemas.microsoft.com/office/drawing/2014/main" id="{33D4FFC9-7830-9E49-A931-BEA7D86759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2563852"/>
            <a:ext cx="11009971" cy="6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Verdana"/>
              <a:buNone/>
              <a:defRPr sz="4800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E6DE63-7331-A742-87DF-5A87C8DC601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56878" y="3047527"/>
            <a:ext cx="4278247" cy="425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1948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-2" preserve="1" userDrawn="1">
  <p:cSld name="1_Section Header-2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ECDFF4C-2ADC-104F-9A47-6A149634A6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Google Shape;73;p16">
            <a:extLst>
              <a:ext uri="{FF2B5EF4-FFF2-40B4-BE49-F238E27FC236}">
                <a16:creationId xmlns:a16="http://schemas.microsoft.com/office/drawing/2014/main" id="{33D4FFC9-7830-9E49-A931-BEA7D86759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2563852"/>
            <a:ext cx="11009971" cy="6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Verdana"/>
              <a:buNone/>
              <a:defRPr sz="4800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266195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-2" preserve="1" userDrawn="1">
  <p:cSld name="1_Section Header-2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ECDFF4C-2ADC-104F-9A47-6A149634A6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73;p16">
            <a:extLst>
              <a:ext uri="{FF2B5EF4-FFF2-40B4-BE49-F238E27FC236}">
                <a16:creationId xmlns:a16="http://schemas.microsoft.com/office/drawing/2014/main" id="{4213EF50-0485-BC49-9BC2-2391BE2E954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8371" y="181217"/>
            <a:ext cx="10871200" cy="6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Verdana"/>
              <a:buNone/>
              <a:defRPr sz="2200" b="0" i="0" u="none" strike="noStrike" cap="all" baseline="0">
                <a:solidFill>
                  <a:schemeClr val="bg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61C1509-FCD3-6A40-884A-B65AC0B5336B}"/>
              </a:ext>
            </a:extLst>
          </p:cNvPr>
          <p:cNvCxnSpPr/>
          <p:nvPr userDrawn="1"/>
        </p:nvCxnSpPr>
        <p:spPr>
          <a:xfrm>
            <a:off x="5342963" y="836817"/>
            <a:ext cx="172122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13355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ed Slide" preserve="1" userDrawn="1">
  <p:cSld name="1_Bulleted Slide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5B3C2DE-64A7-BE4E-85B8-7EFBBAE965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Google Shape;73;p16">
            <a:extLst>
              <a:ext uri="{FF2B5EF4-FFF2-40B4-BE49-F238E27FC236}">
                <a16:creationId xmlns:a16="http://schemas.microsoft.com/office/drawing/2014/main" id="{D4C485A6-6041-984C-8C6A-BC06806F57B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8371" y="181217"/>
            <a:ext cx="10871200" cy="6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Verdana"/>
              <a:buNone/>
              <a:defRPr sz="2200" b="0" i="0" u="none" strike="noStrike" cap="all" baseline="0">
                <a:solidFill>
                  <a:srgbClr val="345B67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6606F3-AB10-DF45-BD4E-179A2FAFD8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19378" y="4307850"/>
            <a:ext cx="3535740" cy="351923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1D3776-64FA-9D44-BDDD-D51F86A9E7AE}"/>
              </a:ext>
            </a:extLst>
          </p:cNvPr>
          <p:cNvCxnSpPr/>
          <p:nvPr userDrawn="1"/>
        </p:nvCxnSpPr>
        <p:spPr>
          <a:xfrm>
            <a:off x="5342963" y="836817"/>
            <a:ext cx="172122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1020591" y="1471083"/>
            <a:ext cx="4799200" cy="48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20687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ts val="2550"/>
              <a:buFont typeface="Noto Sans Symbols"/>
              <a:buChar char="▪"/>
              <a:defRPr sz="26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219170" lvl="1" indent="-520687" algn="l" rtl="0">
              <a:lnSpc>
                <a:spcPct val="100000"/>
              </a:lnSpc>
              <a:spcBef>
                <a:spcPts val="733"/>
              </a:spcBef>
              <a:spcAft>
                <a:spcPts val="0"/>
              </a:spcAft>
              <a:buSzPts val="2550"/>
              <a:buChar char="▪"/>
              <a:defRPr/>
            </a:lvl2pPr>
            <a:lvl3pPr marL="1828754" lvl="2" indent="-499181" algn="l" rtl="0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SzPts val="2296"/>
              <a:buChar char="▪"/>
              <a:defRPr/>
            </a:lvl3pPr>
            <a:lvl4pPr marL="2438339" lvl="3" indent="-48089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080"/>
              <a:buChar char="▪"/>
              <a:defRPr/>
            </a:lvl4pPr>
            <a:lvl5pPr marL="3047924" lvl="4" indent="-46328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872"/>
              <a:buChar char="▪"/>
              <a:defRPr/>
            </a:lvl5pPr>
            <a:lvl6pPr marL="3657509" lvl="5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6pPr>
            <a:lvl7pPr marL="4267093" lvl="6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7pPr>
            <a:lvl8pPr marL="4876678" lvl="7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8pPr>
            <a:lvl9pPr marL="5486263" lvl="8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 lang="en-US" dirty="0"/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2"/>
          </p:nvPr>
        </p:nvSpPr>
        <p:spPr>
          <a:xfrm>
            <a:off x="6327923" y="1471083"/>
            <a:ext cx="4799200" cy="48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8722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ts val="1700"/>
              <a:buChar char="▪"/>
              <a:defRPr sz="2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520687" algn="l" rtl="0">
              <a:lnSpc>
                <a:spcPct val="100000"/>
              </a:lnSpc>
              <a:spcBef>
                <a:spcPts val="733"/>
              </a:spcBef>
              <a:spcAft>
                <a:spcPts val="0"/>
              </a:spcAft>
              <a:buSzPts val="2550"/>
              <a:buChar char="▪"/>
              <a:defRPr/>
            </a:lvl2pPr>
            <a:lvl3pPr marL="1828754" lvl="2" indent="-499181" algn="l" rtl="0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SzPts val="2296"/>
              <a:buChar char="▪"/>
              <a:defRPr/>
            </a:lvl3pPr>
            <a:lvl4pPr marL="2438339" lvl="3" indent="-48089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080"/>
              <a:buChar char="▪"/>
              <a:defRPr/>
            </a:lvl4pPr>
            <a:lvl5pPr marL="3047924" lvl="4" indent="-46328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872"/>
              <a:buChar char="▪"/>
              <a:defRPr/>
            </a:lvl5pPr>
            <a:lvl6pPr marL="3657509" lvl="5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6pPr>
            <a:lvl7pPr marL="4267093" lvl="6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7pPr>
            <a:lvl8pPr marL="4876678" lvl="7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8pPr>
            <a:lvl9pPr marL="5486263" lvl="8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9816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body" idx="1"/>
          </p:nvPr>
        </p:nvSpPr>
        <p:spPr>
          <a:xfrm>
            <a:off x="748371" y="1311276"/>
            <a:ext cx="10871200" cy="49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5206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ts val="2550"/>
              <a:buFont typeface="Noto Sans Symbols"/>
              <a:buChar char="▪"/>
              <a:defRPr sz="32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defRPr>
            </a:lvl1pPr>
            <a:lvl2pPr marL="1219170" marR="0" lvl="1" indent="-520687" algn="l" rtl="0">
              <a:lnSpc>
                <a:spcPct val="100000"/>
              </a:lnSpc>
              <a:spcBef>
                <a:spcPts val="733"/>
              </a:spcBef>
              <a:spcAft>
                <a:spcPts val="0"/>
              </a:spcAft>
              <a:buClr>
                <a:srgbClr val="BFBFBF"/>
              </a:buClr>
              <a:buSzPts val="2550"/>
              <a:buFont typeface="Noto Sans Symbols"/>
              <a:buChar char="▪"/>
              <a:defRPr sz="4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828754" marR="0" lvl="2" indent="-499181" algn="l" rtl="0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accent5"/>
              </a:buClr>
              <a:buSzPts val="2296"/>
              <a:buFont typeface="Noto Sans Symbols"/>
              <a:buChar char="▪"/>
              <a:defRPr sz="3733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2438339" marR="0" lvl="3" indent="-48089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BFBFBF"/>
              </a:buClr>
              <a:buSzPts val="2080"/>
              <a:buFont typeface="Noto Sans Symbols"/>
              <a:buChar char="▪"/>
              <a:defRPr sz="34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3047924" marR="0" lvl="4" indent="-46328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accent5"/>
              </a:buClr>
              <a:buSzPts val="1872"/>
              <a:buFont typeface="Noto Sans Symbols"/>
              <a:buChar char="▪"/>
              <a:defRPr sz="3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3657509" marR="0" lvl="5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" name="Google Shape;73;p16">
            <a:extLst>
              <a:ext uri="{FF2B5EF4-FFF2-40B4-BE49-F238E27FC236}">
                <a16:creationId xmlns:a16="http://schemas.microsoft.com/office/drawing/2014/main" id="{715CD267-D97F-D84A-A73E-3F137FD56F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8371" y="181217"/>
            <a:ext cx="10871200" cy="6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Verdana"/>
              <a:buNone/>
              <a:defRPr sz="2200" b="0" i="0" u="none" strike="noStrike" cap="all" baseline="0">
                <a:solidFill>
                  <a:srgbClr val="345B67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C86636D-FA88-A740-835B-389F58574439}"/>
              </a:ext>
            </a:extLst>
          </p:cNvPr>
          <p:cNvCxnSpPr/>
          <p:nvPr userDrawn="1"/>
        </p:nvCxnSpPr>
        <p:spPr>
          <a:xfrm>
            <a:off x="5342963" y="836817"/>
            <a:ext cx="1721224" cy="0"/>
          </a:xfrm>
          <a:prstGeom prst="line">
            <a:avLst/>
          </a:prstGeom>
          <a:ln>
            <a:solidFill>
              <a:srgbClr val="345B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DC9D1673-2C2D-1840-BF14-A8A26E3A67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19378" y="4307850"/>
            <a:ext cx="3535740" cy="351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1781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body" idx="1"/>
          </p:nvPr>
        </p:nvSpPr>
        <p:spPr>
          <a:xfrm>
            <a:off x="748371" y="1311276"/>
            <a:ext cx="10871200" cy="49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5206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ts val="2550"/>
              <a:buFont typeface="Noto Sans Symbols"/>
              <a:buChar char="▪"/>
              <a:defRPr sz="32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defRPr>
            </a:lvl1pPr>
            <a:lvl2pPr marL="1219170" marR="0" lvl="1" indent="-520687" algn="l" rtl="0">
              <a:lnSpc>
                <a:spcPct val="100000"/>
              </a:lnSpc>
              <a:spcBef>
                <a:spcPts val="733"/>
              </a:spcBef>
              <a:spcAft>
                <a:spcPts val="0"/>
              </a:spcAft>
              <a:buClr>
                <a:srgbClr val="BFBFBF"/>
              </a:buClr>
              <a:buSzPts val="2550"/>
              <a:buFont typeface="Noto Sans Symbols"/>
              <a:buChar char="▪"/>
              <a:defRPr sz="4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828754" marR="0" lvl="2" indent="-499181" algn="l" rtl="0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accent5"/>
              </a:buClr>
              <a:buSzPts val="2296"/>
              <a:buFont typeface="Noto Sans Symbols"/>
              <a:buChar char="▪"/>
              <a:defRPr sz="3733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2438339" marR="0" lvl="3" indent="-48089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BFBFBF"/>
              </a:buClr>
              <a:buSzPts val="2080"/>
              <a:buFont typeface="Noto Sans Symbols"/>
              <a:buChar char="▪"/>
              <a:defRPr sz="34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3047924" marR="0" lvl="4" indent="-46328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accent5"/>
              </a:buClr>
              <a:buSzPts val="1872"/>
              <a:buFont typeface="Noto Sans Symbols"/>
              <a:buChar char="▪"/>
              <a:defRPr sz="3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3657509" marR="0" lvl="5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" name="Google Shape;73;p16">
            <a:extLst>
              <a:ext uri="{FF2B5EF4-FFF2-40B4-BE49-F238E27FC236}">
                <a16:creationId xmlns:a16="http://schemas.microsoft.com/office/drawing/2014/main" id="{715CD267-D97F-D84A-A73E-3F137FD56F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8371" y="181217"/>
            <a:ext cx="10871200" cy="6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Verdana"/>
              <a:buNone/>
              <a:defRPr sz="2200" b="0" i="0" u="none" strike="noStrike" cap="all" baseline="0">
                <a:solidFill>
                  <a:srgbClr val="345B67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C86636D-FA88-A740-835B-389F58574439}"/>
              </a:ext>
            </a:extLst>
          </p:cNvPr>
          <p:cNvCxnSpPr/>
          <p:nvPr userDrawn="1"/>
        </p:nvCxnSpPr>
        <p:spPr>
          <a:xfrm>
            <a:off x="5342963" y="836817"/>
            <a:ext cx="1721224" cy="0"/>
          </a:xfrm>
          <a:prstGeom prst="line">
            <a:avLst/>
          </a:prstGeom>
          <a:ln>
            <a:solidFill>
              <a:srgbClr val="345B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93900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ed Slide" preserve="1" userDrawn="1">
  <p:cSld name="1_Bulleted Slide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73;p16">
            <a:extLst>
              <a:ext uri="{FF2B5EF4-FFF2-40B4-BE49-F238E27FC236}">
                <a16:creationId xmlns:a16="http://schemas.microsoft.com/office/drawing/2014/main" id="{95BFFCC1-5765-FD4A-80C9-664388F6C6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8371" y="181217"/>
            <a:ext cx="10871200" cy="6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Verdana"/>
              <a:buNone/>
              <a:defRPr sz="2200" b="0" i="0" u="none" strike="noStrike" cap="all" baseline="0">
                <a:solidFill>
                  <a:srgbClr val="345B67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7666D6F-4CC4-554B-AA1E-8061EABB6AF2}"/>
              </a:ext>
            </a:extLst>
          </p:cNvPr>
          <p:cNvCxnSpPr/>
          <p:nvPr userDrawn="1"/>
        </p:nvCxnSpPr>
        <p:spPr>
          <a:xfrm>
            <a:off x="5342963" y="836817"/>
            <a:ext cx="1721224" cy="0"/>
          </a:xfrm>
          <a:prstGeom prst="line">
            <a:avLst/>
          </a:prstGeom>
          <a:ln>
            <a:solidFill>
              <a:srgbClr val="345B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B36C05F5-BD63-724F-870E-6293C5527A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19378" y="4307850"/>
            <a:ext cx="3535740" cy="3519237"/>
          </a:xfrm>
          <a:prstGeom prst="rect">
            <a:avLst/>
          </a:prstGeom>
        </p:spPr>
      </p:pic>
      <p:sp>
        <p:nvSpPr>
          <p:cNvPr id="7" name="Google Shape;70;p15">
            <a:extLst>
              <a:ext uri="{FF2B5EF4-FFF2-40B4-BE49-F238E27FC236}">
                <a16:creationId xmlns:a16="http://schemas.microsoft.com/office/drawing/2014/main" id="{EC623990-57EA-834D-9FB8-F0AEE752E28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20591" y="1471083"/>
            <a:ext cx="4799200" cy="48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20687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ts val="2550"/>
              <a:buFont typeface="Noto Sans Symbols"/>
              <a:buChar char="▪"/>
              <a:defRPr sz="26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219170" lvl="1" indent="-520687" algn="l" rtl="0">
              <a:lnSpc>
                <a:spcPct val="100000"/>
              </a:lnSpc>
              <a:spcBef>
                <a:spcPts val="733"/>
              </a:spcBef>
              <a:spcAft>
                <a:spcPts val="0"/>
              </a:spcAft>
              <a:buSzPts val="2550"/>
              <a:buChar char="▪"/>
              <a:defRPr/>
            </a:lvl2pPr>
            <a:lvl3pPr marL="1828754" lvl="2" indent="-499181" algn="l" rtl="0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SzPts val="2296"/>
              <a:buChar char="▪"/>
              <a:defRPr/>
            </a:lvl3pPr>
            <a:lvl4pPr marL="2438339" lvl="3" indent="-48089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080"/>
              <a:buChar char="▪"/>
              <a:defRPr/>
            </a:lvl4pPr>
            <a:lvl5pPr marL="3047924" lvl="4" indent="-46328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872"/>
              <a:buChar char="▪"/>
              <a:defRPr/>
            </a:lvl5pPr>
            <a:lvl6pPr marL="3657509" lvl="5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6pPr>
            <a:lvl7pPr marL="4267093" lvl="6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7pPr>
            <a:lvl8pPr marL="4876678" lvl="7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8pPr>
            <a:lvl9pPr marL="5486263" lvl="8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 lang="en-US" dirty="0"/>
          </a:p>
        </p:txBody>
      </p:sp>
      <p:sp>
        <p:nvSpPr>
          <p:cNvPr id="8" name="Google Shape;71;p15">
            <a:extLst>
              <a:ext uri="{FF2B5EF4-FFF2-40B4-BE49-F238E27FC236}">
                <a16:creationId xmlns:a16="http://schemas.microsoft.com/office/drawing/2014/main" id="{E37B3FEE-FEA8-A647-B94E-CD631D19A7C3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327923" y="1471083"/>
            <a:ext cx="4799200" cy="48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8722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ts val="1700"/>
              <a:buChar char="▪"/>
              <a:defRPr sz="2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520687" algn="l" rtl="0">
              <a:lnSpc>
                <a:spcPct val="100000"/>
              </a:lnSpc>
              <a:spcBef>
                <a:spcPts val="733"/>
              </a:spcBef>
              <a:spcAft>
                <a:spcPts val="0"/>
              </a:spcAft>
              <a:buSzPts val="2550"/>
              <a:buChar char="▪"/>
              <a:defRPr/>
            </a:lvl2pPr>
            <a:lvl3pPr marL="1828754" lvl="2" indent="-499181" algn="l" rtl="0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SzPts val="2296"/>
              <a:buChar char="▪"/>
              <a:defRPr/>
            </a:lvl3pPr>
            <a:lvl4pPr marL="2438339" lvl="3" indent="-48089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080"/>
              <a:buChar char="▪"/>
              <a:defRPr/>
            </a:lvl4pPr>
            <a:lvl5pPr marL="3047924" lvl="4" indent="-46328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872"/>
              <a:buChar char="▪"/>
              <a:defRPr/>
            </a:lvl5pPr>
            <a:lvl6pPr marL="3657509" lvl="5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6pPr>
            <a:lvl7pPr marL="4267093" lvl="6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7pPr>
            <a:lvl8pPr marL="4876678" lvl="7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8pPr>
            <a:lvl9pPr marL="5486263" lvl="8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8898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A96BF9-4824-6F47-98A4-097B698227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74" name="Google Shape;74;p16"/>
          <p:cNvSpPr txBox="1">
            <a:spLocks noGrp="1"/>
          </p:cNvSpPr>
          <p:nvPr>
            <p:ph type="body" idx="1"/>
          </p:nvPr>
        </p:nvSpPr>
        <p:spPr>
          <a:xfrm>
            <a:off x="748371" y="1311276"/>
            <a:ext cx="10871200" cy="49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5206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ts val="2550"/>
              <a:buFont typeface="Noto Sans Symbols"/>
              <a:buChar char="▪"/>
              <a:defRPr sz="32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defRPr>
            </a:lvl1pPr>
            <a:lvl2pPr marL="1219170" marR="0" lvl="1" indent="-520687" algn="l" rtl="0">
              <a:lnSpc>
                <a:spcPct val="100000"/>
              </a:lnSpc>
              <a:spcBef>
                <a:spcPts val="733"/>
              </a:spcBef>
              <a:spcAft>
                <a:spcPts val="0"/>
              </a:spcAft>
              <a:buClr>
                <a:srgbClr val="BFBFBF"/>
              </a:buClr>
              <a:buSzPts val="2550"/>
              <a:buFont typeface="Noto Sans Symbols"/>
              <a:buChar char="▪"/>
              <a:defRPr sz="4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828754" marR="0" lvl="2" indent="-499181" algn="l" rtl="0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accent5"/>
              </a:buClr>
              <a:buSzPts val="2296"/>
              <a:buFont typeface="Noto Sans Symbols"/>
              <a:buChar char="▪"/>
              <a:defRPr sz="3733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2438339" marR="0" lvl="3" indent="-48089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BFBFBF"/>
              </a:buClr>
              <a:buSzPts val="2080"/>
              <a:buFont typeface="Noto Sans Symbols"/>
              <a:buChar char="▪"/>
              <a:defRPr sz="34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3047924" marR="0" lvl="4" indent="-46328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accent5"/>
              </a:buClr>
              <a:buSzPts val="1872"/>
              <a:buFont typeface="Noto Sans Symbols"/>
              <a:buChar char="▪"/>
              <a:defRPr sz="3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3657509" marR="0" lvl="5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" name="Google Shape;73;p16">
            <a:extLst>
              <a:ext uri="{FF2B5EF4-FFF2-40B4-BE49-F238E27FC236}">
                <a16:creationId xmlns:a16="http://schemas.microsoft.com/office/drawing/2014/main" id="{715CD267-D97F-D84A-A73E-3F137FD56F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8371" y="181217"/>
            <a:ext cx="10871200" cy="6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Verdana"/>
              <a:buNone/>
              <a:defRPr sz="2200" b="0" i="0" u="none" strike="noStrike" cap="all" baseline="0">
                <a:solidFill>
                  <a:srgbClr val="345B67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C86636D-FA88-A740-835B-389F58574439}"/>
              </a:ext>
            </a:extLst>
          </p:cNvPr>
          <p:cNvCxnSpPr/>
          <p:nvPr userDrawn="1"/>
        </p:nvCxnSpPr>
        <p:spPr>
          <a:xfrm>
            <a:off x="5342963" y="836817"/>
            <a:ext cx="1721224" cy="0"/>
          </a:xfrm>
          <a:prstGeom prst="line">
            <a:avLst/>
          </a:prstGeom>
          <a:ln>
            <a:solidFill>
              <a:srgbClr val="345B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DC9D1673-2C2D-1840-BF14-A8A26E3A67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19378" y="4307850"/>
            <a:ext cx="3535740" cy="351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7065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F3B70A8-A752-9942-9876-872042565C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74" name="Google Shape;74;p16"/>
          <p:cNvSpPr txBox="1">
            <a:spLocks noGrp="1"/>
          </p:cNvSpPr>
          <p:nvPr>
            <p:ph type="body" idx="1"/>
          </p:nvPr>
        </p:nvSpPr>
        <p:spPr>
          <a:xfrm>
            <a:off x="748371" y="1311276"/>
            <a:ext cx="10871200" cy="49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5206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ts val="2550"/>
              <a:buFont typeface="Noto Sans Symbols"/>
              <a:buChar char="▪"/>
              <a:defRPr sz="32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defRPr>
            </a:lvl1pPr>
            <a:lvl2pPr marL="1219170" marR="0" lvl="1" indent="-520687" algn="l" rtl="0">
              <a:lnSpc>
                <a:spcPct val="100000"/>
              </a:lnSpc>
              <a:spcBef>
                <a:spcPts val="733"/>
              </a:spcBef>
              <a:spcAft>
                <a:spcPts val="0"/>
              </a:spcAft>
              <a:buClr>
                <a:srgbClr val="BFBFBF"/>
              </a:buClr>
              <a:buSzPts val="2550"/>
              <a:buFont typeface="Noto Sans Symbols"/>
              <a:buChar char="▪"/>
              <a:defRPr sz="4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828754" marR="0" lvl="2" indent="-499181" algn="l" rtl="0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accent5"/>
              </a:buClr>
              <a:buSzPts val="2296"/>
              <a:buFont typeface="Noto Sans Symbols"/>
              <a:buChar char="▪"/>
              <a:defRPr sz="3733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2438339" marR="0" lvl="3" indent="-48089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BFBFBF"/>
              </a:buClr>
              <a:buSzPts val="2080"/>
              <a:buFont typeface="Noto Sans Symbols"/>
              <a:buChar char="▪"/>
              <a:defRPr sz="34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3047924" marR="0" lvl="4" indent="-46328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accent5"/>
              </a:buClr>
              <a:buSzPts val="1872"/>
              <a:buFont typeface="Noto Sans Symbols"/>
              <a:buChar char="▪"/>
              <a:defRPr sz="3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3657509" marR="0" lvl="5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" name="Google Shape;73;p16">
            <a:extLst>
              <a:ext uri="{FF2B5EF4-FFF2-40B4-BE49-F238E27FC236}">
                <a16:creationId xmlns:a16="http://schemas.microsoft.com/office/drawing/2014/main" id="{715CD267-D97F-D84A-A73E-3F137FD56F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8371" y="181217"/>
            <a:ext cx="10871200" cy="6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Verdana"/>
              <a:buNone/>
              <a:defRPr sz="2200" b="0" i="0" u="none" strike="noStrike" cap="all" baseline="0">
                <a:solidFill>
                  <a:srgbClr val="345B67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C86636D-FA88-A740-835B-389F58574439}"/>
              </a:ext>
            </a:extLst>
          </p:cNvPr>
          <p:cNvCxnSpPr/>
          <p:nvPr userDrawn="1"/>
        </p:nvCxnSpPr>
        <p:spPr>
          <a:xfrm>
            <a:off x="5342963" y="836817"/>
            <a:ext cx="1721224" cy="0"/>
          </a:xfrm>
          <a:prstGeom prst="line">
            <a:avLst/>
          </a:prstGeom>
          <a:ln>
            <a:solidFill>
              <a:srgbClr val="345B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5508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1_Title and Conten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1A1F9B8-D3B7-2340-831E-F40488037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748371" y="181217"/>
            <a:ext cx="10871200" cy="6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Verdana"/>
              <a:buNone/>
              <a:defRPr sz="2200" b="0" i="0" u="none" strike="noStrike" cap="all" baseline="0">
                <a:solidFill>
                  <a:srgbClr val="254853"/>
                </a:solidFill>
                <a:latin typeface="+mj-lt"/>
                <a:ea typeface="Verdana"/>
                <a:cs typeface="Arial" panose="020B0604020202020204" pitchFamily="34" charset="0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74" name="Google Shape;74;p16"/>
          <p:cNvSpPr txBox="1">
            <a:spLocks noGrp="1"/>
          </p:cNvSpPr>
          <p:nvPr>
            <p:ph type="body" idx="1"/>
          </p:nvPr>
        </p:nvSpPr>
        <p:spPr>
          <a:xfrm>
            <a:off x="748371" y="1311276"/>
            <a:ext cx="10871200" cy="49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5206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550"/>
              <a:buFont typeface="Noto Sans Symbols"/>
              <a:buChar char="▪"/>
              <a:defRPr sz="32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defRPr>
            </a:lvl1pPr>
            <a:lvl2pPr marL="1219170" marR="0" lvl="1" indent="-520687" algn="l" rtl="0">
              <a:lnSpc>
                <a:spcPct val="100000"/>
              </a:lnSpc>
              <a:spcBef>
                <a:spcPts val="733"/>
              </a:spcBef>
              <a:spcAft>
                <a:spcPts val="0"/>
              </a:spcAft>
              <a:buClr>
                <a:srgbClr val="BFBFBF"/>
              </a:buClr>
              <a:buSzPts val="2550"/>
              <a:buFont typeface="Noto Sans Symbols"/>
              <a:buChar char="▪"/>
              <a:defRPr sz="4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828754" marR="0" lvl="2" indent="-499181" algn="l" rtl="0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accent5"/>
              </a:buClr>
              <a:buSzPts val="2296"/>
              <a:buFont typeface="Noto Sans Symbols"/>
              <a:buChar char="▪"/>
              <a:defRPr sz="3733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2438339" marR="0" lvl="3" indent="-48089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BFBFBF"/>
              </a:buClr>
              <a:buSzPts val="2080"/>
              <a:buFont typeface="Noto Sans Symbols"/>
              <a:buChar char="▪"/>
              <a:defRPr sz="34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3047924" marR="0" lvl="4" indent="-46328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accent5"/>
              </a:buClr>
              <a:buSzPts val="1872"/>
              <a:buFont typeface="Noto Sans Symbols"/>
              <a:buChar char="▪"/>
              <a:defRPr sz="3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3657509" marR="0" lvl="5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E55C8A6-1705-D140-8A5F-8210A891F3CF}"/>
              </a:ext>
            </a:extLst>
          </p:cNvPr>
          <p:cNvCxnSpPr/>
          <p:nvPr/>
        </p:nvCxnSpPr>
        <p:spPr>
          <a:xfrm>
            <a:off x="5342963" y="836817"/>
            <a:ext cx="172122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00779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ed Slide" preserve="1" userDrawn="1">
  <p:cSld name="1_Bulleted Slide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D565A6A-F80A-F346-9055-60372CFD1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15" name="Google Shape;73;p16">
            <a:extLst>
              <a:ext uri="{FF2B5EF4-FFF2-40B4-BE49-F238E27FC236}">
                <a16:creationId xmlns:a16="http://schemas.microsoft.com/office/drawing/2014/main" id="{95BFFCC1-5765-FD4A-80C9-664388F6C6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8371" y="181217"/>
            <a:ext cx="10871200" cy="6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Verdana"/>
              <a:buNone/>
              <a:defRPr sz="2200" b="0" i="0" u="none" strike="noStrike" cap="all" baseline="0">
                <a:solidFill>
                  <a:srgbClr val="345B67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7666D6F-4CC4-554B-AA1E-8061EABB6AF2}"/>
              </a:ext>
            </a:extLst>
          </p:cNvPr>
          <p:cNvCxnSpPr/>
          <p:nvPr userDrawn="1"/>
        </p:nvCxnSpPr>
        <p:spPr>
          <a:xfrm>
            <a:off x="5342963" y="836817"/>
            <a:ext cx="1721224" cy="0"/>
          </a:xfrm>
          <a:prstGeom prst="line">
            <a:avLst/>
          </a:prstGeom>
          <a:ln>
            <a:solidFill>
              <a:srgbClr val="345B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B36C05F5-BD63-724F-870E-6293C5527A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19378" y="4307850"/>
            <a:ext cx="3535740" cy="3519237"/>
          </a:xfrm>
          <a:prstGeom prst="rect">
            <a:avLst/>
          </a:prstGeom>
        </p:spPr>
      </p:pic>
      <p:sp>
        <p:nvSpPr>
          <p:cNvPr id="9" name="Google Shape;70;p15">
            <a:extLst>
              <a:ext uri="{FF2B5EF4-FFF2-40B4-BE49-F238E27FC236}">
                <a16:creationId xmlns:a16="http://schemas.microsoft.com/office/drawing/2014/main" id="{8F58370C-E28D-574A-9ED5-2C2FB5D3FF9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20591" y="1471083"/>
            <a:ext cx="4799200" cy="48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20687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ts val="2550"/>
              <a:buFont typeface="Noto Sans Symbols"/>
              <a:buChar char="▪"/>
              <a:defRPr sz="26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219170" lvl="1" indent="-520687" algn="l" rtl="0">
              <a:lnSpc>
                <a:spcPct val="100000"/>
              </a:lnSpc>
              <a:spcBef>
                <a:spcPts val="733"/>
              </a:spcBef>
              <a:spcAft>
                <a:spcPts val="0"/>
              </a:spcAft>
              <a:buSzPts val="2550"/>
              <a:buChar char="▪"/>
              <a:defRPr/>
            </a:lvl2pPr>
            <a:lvl3pPr marL="1828754" lvl="2" indent="-499181" algn="l" rtl="0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SzPts val="2296"/>
              <a:buChar char="▪"/>
              <a:defRPr/>
            </a:lvl3pPr>
            <a:lvl4pPr marL="2438339" lvl="3" indent="-48089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080"/>
              <a:buChar char="▪"/>
              <a:defRPr/>
            </a:lvl4pPr>
            <a:lvl5pPr marL="3047924" lvl="4" indent="-46328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872"/>
              <a:buChar char="▪"/>
              <a:defRPr/>
            </a:lvl5pPr>
            <a:lvl6pPr marL="3657509" lvl="5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6pPr>
            <a:lvl7pPr marL="4267093" lvl="6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7pPr>
            <a:lvl8pPr marL="4876678" lvl="7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8pPr>
            <a:lvl9pPr marL="5486263" lvl="8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 lang="en-US" dirty="0"/>
          </a:p>
        </p:txBody>
      </p:sp>
      <p:sp>
        <p:nvSpPr>
          <p:cNvPr id="10" name="Google Shape;71;p15">
            <a:extLst>
              <a:ext uri="{FF2B5EF4-FFF2-40B4-BE49-F238E27FC236}">
                <a16:creationId xmlns:a16="http://schemas.microsoft.com/office/drawing/2014/main" id="{47314B3B-4061-9E40-8E83-6D07807F534F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327923" y="1471083"/>
            <a:ext cx="4799200" cy="48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8722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ts val="1700"/>
              <a:buChar char="▪"/>
              <a:defRPr sz="2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520687" algn="l" rtl="0">
              <a:lnSpc>
                <a:spcPct val="100000"/>
              </a:lnSpc>
              <a:spcBef>
                <a:spcPts val="733"/>
              </a:spcBef>
              <a:spcAft>
                <a:spcPts val="0"/>
              </a:spcAft>
              <a:buSzPts val="2550"/>
              <a:buChar char="▪"/>
              <a:defRPr/>
            </a:lvl2pPr>
            <a:lvl3pPr marL="1828754" lvl="2" indent="-499181" algn="l" rtl="0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SzPts val="2296"/>
              <a:buChar char="▪"/>
              <a:defRPr/>
            </a:lvl3pPr>
            <a:lvl4pPr marL="2438339" lvl="3" indent="-48089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080"/>
              <a:buChar char="▪"/>
              <a:defRPr/>
            </a:lvl4pPr>
            <a:lvl5pPr marL="3047924" lvl="4" indent="-46328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872"/>
              <a:buChar char="▪"/>
              <a:defRPr/>
            </a:lvl5pPr>
            <a:lvl6pPr marL="3657509" lvl="5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6pPr>
            <a:lvl7pPr marL="4267093" lvl="6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7pPr>
            <a:lvl8pPr marL="4876678" lvl="7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8pPr>
            <a:lvl9pPr marL="5486263" lvl="8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8016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body" idx="1"/>
          </p:nvPr>
        </p:nvSpPr>
        <p:spPr>
          <a:xfrm>
            <a:off x="748371" y="1311276"/>
            <a:ext cx="10871200" cy="49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5206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ts val="2550"/>
              <a:buFont typeface="Noto Sans Symbols"/>
              <a:buChar char="▪"/>
              <a:defRPr sz="32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defRPr>
            </a:lvl1pPr>
            <a:lvl2pPr marL="1219170" marR="0" lvl="1" indent="-520687" algn="l" rtl="0">
              <a:lnSpc>
                <a:spcPct val="100000"/>
              </a:lnSpc>
              <a:spcBef>
                <a:spcPts val="733"/>
              </a:spcBef>
              <a:spcAft>
                <a:spcPts val="0"/>
              </a:spcAft>
              <a:buClr>
                <a:srgbClr val="BFBFBF"/>
              </a:buClr>
              <a:buSzPts val="2550"/>
              <a:buFont typeface="Noto Sans Symbols"/>
              <a:buChar char="▪"/>
              <a:defRPr sz="4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828754" marR="0" lvl="2" indent="-499181" algn="l" rtl="0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accent5"/>
              </a:buClr>
              <a:buSzPts val="2296"/>
              <a:buFont typeface="Noto Sans Symbols"/>
              <a:buChar char="▪"/>
              <a:defRPr sz="3733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2438339" marR="0" lvl="3" indent="-48089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BFBFBF"/>
              </a:buClr>
              <a:buSzPts val="2080"/>
              <a:buFont typeface="Noto Sans Symbols"/>
              <a:buChar char="▪"/>
              <a:defRPr sz="34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3047924" marR="0" lvl="4" indent="-46328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accent5"/>
              </a:buClr>
              <a:buSzPts val="1872"/>
              <a:buFont typeface="Noto Sans Symbols"/>
              <a:buChar char="▪"/>
              <a:defRPr sz="3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3657509" marR="0" lvl="5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" name="Google Shape;73;p16">
            <a:extLst>
              <a:ext uri="{FF2B5EF4-FFF2-40B4-BE49-F238E27FC236}">
                <a16:creationId xmlns:a16="http://schemas.microsoft.com/office/drawing/2014/main" id="{715CD267-D97F-D84A-A73E-3F137FD56F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8371" y="181217"/>
            <a:ext cx="10871200" cy="6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Verdana"/>
              <a:buNone/>
              <a:defRPr sz="2200" b="0" i="0" u="none" strike="noStrike" cap="all" baseline="0">
                <a:solidFill>
                  <a:srgbClr val="345B67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54388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1_Title and Conten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1A1F9B8-D3B7-2340-831E-F40488037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748371" y="181217"/>
            <a:ext cx="10871200" cy="6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Verdana"/>
              <a:buNone/>
              <a:defRPr sz="2200" b="0" i="0" u="none" strike="noStrike" cap="all" baseline="0">
                <a:solidFill>
                  <a:srgbClr val="254853"/>
                </a:solidFill>
                <a:latin typeface="+mj-lt"/>
                <a:ea typeface="Verdana"/>
                <a:cs typeface="Arial" panose="020B0604020202020204" pitchFamily="34" charset="0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74" name="Google Shape;74;p16"/>
          <p:cNvSpPr txBox="1">
            <a:spLocks noGrp="1"/>
          </p:cNvSpPr>
          <p:nvPr>
            <p:ph type="body" idx="1"/>
          </p:nvPr>
        </p:nvSpPr>
        <p:spPr>
          <a:xfrm>
            <a:off x="748371" y="1311276"/>
            <a:ext cx="10871200" cy="49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5206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550"/>
              <a:buFont typeface="Noto Sans Symbols"/>
              <a:buChar char="▪"/>
              <a:defRPr sz="32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defRPr>
            </a:lvl1pPr>
            <a:lvl2pPr marL="1219170" marR="0" lvl="1" indent="-520687" algn="l" rtl="0">
              <a:lnSpc>
                <a:spcPct val="100000"/>
              </a:lnSpc>
              <a:spcBef>
                <a:spcPts val="733"/>
              </a:spcBef>
              <a:spcAft>
                <a:spcPts val="0"/>
              </a:spcAft>
              <a:buClr>
                <a:srgbClr val="BFBFBF"/>
              </a:buClr>
              <a:buSzPts val="2550"/>
              <a:buFont typeface="Noto Sans Symbols"/>
              <a:buChar char="▪"/>
              <a:defRPr sz="4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828754" marR="0" lvl="2" indent="-499181" algn="l" rtl="0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accent5"/>
              </a:buClr>
              <a:buSzPts val="2296"/>
              <a:buFont typeface="Noto Sans Symbols"/>
              <a:buChar char="▪"/>
              <a:defRPr sz="3733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2438339" marR="0" lvl="3" indent="-48089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BFBFBF"/>
              </a:buClr>
              <a:buSzPts val="2080"/>
              <a:buFont typeface="Noto Sans Symbols"/>
              <a:buChar char="▪"/>
              <a:defRPr sz="34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3047924" marR="0" lvl="4" indent="-46328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accent5"/>
              </a:buClr>
              <a:buSzPts val="1872"/>
              <a:buFont typeface="Noto Sans Symbols"/>
              <a:buChar char="▪"/>
              <a:defRPr sz="3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3657509" marR="0" lvl="5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2557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ed Slide" preserve="1">
  <p:cSld name="Bulleted Slide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5B3C2DE-64A7-BE4E-85B8-7EFBBAE96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Google Shape;73;p16">
            <a:extLst>
              <a:ext uri="{FF2B5EF4-FFF2-40B4-BE49-F238E27FC236}">
                <a16:creationId xmlns:a16="http://schemas.microsoft.com/office/drawing/2014/main" id="{D4C485A6-6041-984C-8C6A-BC06806F57B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8371" y="181217"/>
            <a:ext cx="10871200" cy="6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Verdana"/>
              <a:buNone/>
              <a:defRPr sz="2200" b="0" i="0" u="none" strike="noStrike" cap="all" baseline="0">
                <a:solidFill>
                  <a:srgbClr val="254853"/>
                </a:solidFill>
                <a:latin typeface="+mj-lt"/>
                <a:ea typeface="Verdana"/>
                <a:cs typeface="Arial" panose="020B0604020202020204" pitchFamily="34" charset="0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6606F3-AB10-DF45-BD4E-179A2FAFD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9378" y="4307850"/>
            <a:ext cx="3535740" cy="351923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1D3776-64FA-9D44-BDDD-D51F86A9E7AE}"/>
              </a:ext>
            </a:extLst>
          </p:cNvPr>
          <p:cNvCxnSpPr/>
          <p:nvPr/>
        </p:nvCxnSpPr>
        <p:spPr>
          <a:xfrm>
            <a:off x="5342963" y="836817"/>
            <a:ext cx="172122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1020591" y="1471083"/>
            <a:ext cx="4799200" cy="48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20687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SzPts val="2550"/>
              <a:buFont typeface="Noto Sans Symbols"/>
              <a:buChar char="▪"/>
              <a:defRPr sz="32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219170" lvl="1" indent="-520687" algn="l" rtl="0">
              <a:lnSpc>
                <a:spcPct val="100000"/>
              </a:lnSpc>
              <a:spcBef>
                <a:spcPts val="733"/>
              </a:spcBef>
              <a:spcAft>
                <a:spcPts val="0"/>
              </a:spcAft>
              <a:buSzPts val="2550"/>
              <a:buChar char="▪"/>
              <a:defRPr/>
            </a:lvl2pPr>
            <a:lvl3pPr marL="1828754" lvl="2" indent="-499181" algn="l" rtl="0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SzPts val="2296"/>
              <a:buChar char="▪"/>
              <a:defRPr/>
            </a:lvl3pPr>
            <a:lvl4pPr marL="2438339" lvl="3" indent="-48089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080"/>
              <a:buChar char="▪"/>
              <a:defRPr/>
            </a:lvl4pPr>
            <a:lvl5pPr marL="3047924" lvl="4" indent="-46328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872"/>
              <a:buChar char="▪"/>
              <a:defRPr/>
            </a:lvl5pPr>
            <a:lvl6pPr marL="3657509" lvl="5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6pPr>
            <a:lvl7pPr marL="4267093" lvl="6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7pPr>
            <a:lvl8pPr marL="4876678" lvl="7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8pPr>
            <a:lvl9pPr marL="5486263" lvl="8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2"/>
          </p:nvPr>
        </p:nvSpPr>
        <p:spPr>
          <a:xfrm>
            <a:off x="6327923" y="1471083"/>
            <a:ext cx="4799200" cy="48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8722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SzPts val="1700"/>
              <a:buChar char="▪"/>
              <a:defRPr sz="2667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520687" algn="l" rtl="0">
              <a:lnSpc>
                <a:spcPct val="100000"/>
              </a:lnSpc>
              <a:spcBef>
                <a:spcPts val="733"/>
              </a:spcBef>
              <a:spcAft>
                <a:spcPts val="0"/>
              </a:spcAft>
              <a:buSzPts val="2550"/>
              <a:buChar char="▪"/>
              <a:defRPr/>
            </a:lvl2pPr>
            <a:lvl3pPr marL="1828754" lvl="2" indent="-499181" algn="l" rtl="0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SzPts val="2296"/>
              <a:buChar char="▪"/>
              <a:defRPr/>
            </a:lvl3pPr>
            <a:lvl4pPr marL="2438339" lvl="3" indent="-48089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080"/>
              <a:buChar char="▪"/>
              <a:defRPr/>
            </a:lvl4pPr>
            <a:lvl5pPr marL="3047924" lvl="4" indent="-46328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872"/>
              <a:buChar char="▪"/>
              <a:defRPr/>
            </a:lvl5pPr>
            <a:lvl6pPr marL="3657509" lvl="5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6pPr>
            <a:lvl7pPr marL="4267093" lvl="6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7pPr>
            <a:lvl8pPr marL="4876678" lvl="7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8pPr>
            <a:lvl9pPr marL="5486263" lvl="8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7998B81-F2FC-3E4F-9A3B-53A5FA6B23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F5ABD9-8C58-3442-B0B8-4EA82982D5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19378" y="4307850"/>
            <a:ext cx="3535740" cy="351923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948BBE2-BAF5-914D-A3C7-CF7C1AEA4C71}"/>
              </a:ext>
            </a:extLst>
          </p:cNvPr>
          <p:cNvCxnSpPr/>
          <p:nvPr userDrawn="1"/>
        </p:nvCxnSpPr>
        <p:spPr>
          <a:xfrm>
            <a:off x="5342963" y="836817"/>
            <a:ext cx="172122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4480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>
  <p:cSld name="1_Title and Conten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A96BF9-4824-6F47-98A4-097B698227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sp>
        <p:nvSpPr>
          <p:cNvPr id="74" name="Google Shape;74;p16"/>
          <p:cNvSpPr txBox="1">
            <a:spLocks noGrp="1"/>
          </p:cNvSpPr>
          <p:nvPr>
            <p:ph type="body" idx="1"/>
          </p:nvPr>
        </p:nvSpPr>
        <p:spPr>
          <a:xfrm>
            <a:off x="748371" y="1311276"/>
            <a:ext cx="10871200" cy="49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marR="0" lvl="0" indent="-52067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550"/>
              <a:buFont typeface="Noto Sans Symbols"/>
              <a:buChar char="▪"/>
              <a:defRPr sz="32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defRPr>
            </a:lvl1pPr>
            <a:lvl2pPr marL="1219140" marR="0" lvl="1" indent="-520674" algn="l" rtl="0">
              <a:lnSpc>
                <a:spcPct val="100000"/>
              </a:lnSpc>
              <a:spcBef>
                <a:spcPts val="733"/>
              </a:spcBef>
              <a:spcAft>
                <a:spcPts val="0"/>
              </a:spcAft>
              <a:buClr>
                <a:srgbClr val="BFBFBF"/>
              </a:buClr>
              <a:buSzPts val="2550"/>
              <a:buFont typeface="Noto Sans Symbols"/>
              <a:buChar char="▪"/>
              <a:defRPr sz="4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828709" marR="0" lvl="2" indent="-499169" algn="l" rtl="0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accent5"/>
              </a:buClr>
              <a:buSzPts val="2296"/>
              <a:buFont typeface="Noto Sans Symbols"/>
              <a:buChar char="▪"/>
              <a:defRPr sz="3733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2438278" marR="0" lvl="3" indent="-48088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BFBFBF"/>
              </a:buClr>
              <a:buSzPts val="2080"/>
              <a:buFont typeface="Noto Sans Symbols"/>
              <a:buChar char="▪"/>
              <a:defRPr sz="34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3047848" marR="0" lvl="4" indent="-463272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accent5"/>
              </a:buClr>
              <a:buSzPts val="1872"/>
              <a:buFont typeface="Noto Sans Symbols"/>
              <a:buChar char="▪"/>
              <a:defRPr sz="3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3657418" marR="0" lvl="5" indent="-457178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6987" marR="0" lvl="6" indent="-457178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557" marR="0" lvl="7" indent="-457178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126" marR="0" lvl="8" indent="-457178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Google Shape;73;p16">
            <a:extLst>
              <a:ext uri="{FF2B5EF4-FFF2-40B4-BE49-F238E27FC236}">
                <a16:creationId xmlns:a16="http://schemas.microsoft.com/office/drawing/2014/main" id="{715CD267-D97F-D84A-A73E-3F137FD56F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8371" y="181217"/>
            <a:ext cx="10871200" cy="6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Verdana"/>
              <a:buNone/>
              <a:defRPr sz="2200" b="0" i="0" u="none" strike="noStrike" cap="all" baseline="0">
                <a:solidFill>
                  <a:srgbClr val="254853"/>
                </a:solidFill>
                <a:latin typeface="+mj-lt"/>
                <a:ea typeface="Verdana"/>
                <a:cs typeface="Arial" panose="020B0604020202020204" pitchFamily="34" charset="0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C86636D-FA88-A740-835B-389F58574439}"/>
              </a:ext>
            </a:extLst>
          </p:cNvPr>
          <p:cNvCxnSpPr/>
          <p:nvPr/>
        </p:nvCxnSpPr>
        <p:spPr>
          <a:xfrm>
            <a:off x="5342963" y="836817"/>
            <a:ext cx="1721224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DC9D1673-2C2D-1840-BF14-A8A26E3A6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9379" y="4307851"/>
            <a:ext cx="3535740" cy="351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239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>
  <p:cSld name="1_Title and Conten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F3B70A8-A752-9942-9876-872042565C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sp>
        <p:nvSpPr>
          <p:cNvPr id="74" name="Google Shape;74;p16"/>
          <p:cNvSpPr txBox="1">
            <a:spLocks noGrp="1"/>
          </p:cNvSpPr>
          <p:nvPr>
            <p:ph type="body" idx="1"/>
          </p:nvPr>
        </p:nvSpPr>
        <p:spPr>
          <a:xfrm>
            <a:off x="748371" y="1311276"/>
            <a:ext cx="10871200" cy="49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marR="0" lvl="0" indent="-52067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550"/>
              <a:buFont typeface="Noto Sans Symbols"/>
              <a:buChar char="▪"/>
              <a:defRPr sz="32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defRPr>
            </a:lvl1pPr>
            <a:lvl2pPr marL="1219140" marR="0" lvl="1" indent="-520674" algn="l" rtl="0">
              <a:lnSpc>
                <a:spcPct val="100000"/>
              </a:lnSpc>
              <a:spcBef>
                <a:spcPts val="733"/>
              </a:spcBef>
              <a:spcAft>
                <a:spcPts val="0"/>
              </a:spcAft>
              <a:buClr>
                <a:srgbClr val="BFBFBF"/>
              </a:buClr>
              <a:buSzPts val="2550"/>
              <a:buFont typeface="Noto Sans Symbols"/>
              <a:buChar char="▪"/>
              <a:defRPr sz="4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828709" marR="0" lvl="2" indent="-499169" algn="l" rtl="0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accent5"/>
              </a:buClr>
              <a:buSzPts val="2296"/>
              <a:buFont typeface="Noto Sans Symbols"/>
              <a:buChar char="▪"/>
              <a:defRPr sz="3733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2438278" marR="0" lvl="3" indent="-48088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BFBFBF"/>
              </a:buClr>
              <a:buSzPts val="2080"/>
              <a:buFont typeface="Noto Sans Symbols"/>
              <a:buChar char="▪"/>
              <a:defRPr sz="34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3047848" marR="0" lvl="4" indent="-463272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accent5"/>
              </a:buClr>
              <a:buSzPts val="1872"/>
              <a:buFont typeface="Noto Sans Symbols"/>
              <a:buChar char="▪"/>
              <a:defRPr sz="3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3657418" marR="0" lvl="5" indent="-457178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6987" marR="0" lvl="6" indent="-457178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557" marR="0" lvl="7" indent="-457178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126" marR="0" lvl="8" indent="-457178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Google Shape;73;p16">
            <a:extLst>
              <a:ext uri="{FF2B5EF4-FFF2-40B4-BE49-F238E27FC236}">
                <a16:creationId xmlns:a16="http://schemas.microsoft.com/office/drawing/2014/main" id="{715CD267-D97F-D84A-A73E-3F137FD56F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8371" y="181217"/>
            <a:ext cx="10871200" cy="6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Verdana"/>
              <a:buNone/>
              <a:defRPr sz="2200" b="0" i="0" u="none" strike="noStrike" cap="all" baseline="0">
                <a:solidFill>
                  <a:srgbClr val="254853"/>
                </a:solidFill>
                <a:latin typeface="+mj-lt"/>
                <a:ea typeface="Verdana"/>
                <a:cs typeface="Arial" panose="020B0604020202020204" pitchFamily="34" charset="0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C86636D-FA88-A740-835B-389F58574439}"/>
              </a:ext>
            </a:extLst>
          </p:cNvPr>
          <p:cNvCxnSpPr/>
          <p:nvPr/>
        </p:nvCxnSpPr>
        <p:spPr>
          <a:xfrm>
            <a:off x="5342963" y="836817"/>
            <a:ext cx="1721224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8014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ed Slide" preserve="1">
  <p:cSld name="1_Bulleted Slide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D565A6A-F80A-F346-9055-60372CFD1B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1020591" y="1471083"/>
            <a:ext cx="4799200" cy="48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70" lvl="0" indent="-520674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SzPts val="2550"/>
              <a:buFont typeface="Noto Sans Symbols"/>
              <a:buChar char="▪"/>
              <a:defRPr sz="32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219140" lvl="1" indent="-520674" algn="l" rtl="0">
              <a:lnSpc>
                <a:spcPct val="100000"/>
              </a:lnSpc>
              <a:spcBef>
                <a:spcPts val="733"/>
              </a:spcBef>
              <a:spcAft>
                <a:spcPts val="0"/>
              </a:spcAft>
              <a:buSzPts val="2550"/>
              <a:buChar char="▪"/>
              <a:defRPr/>
            </a:lvl2pPr>
            <a:lvl3pPr marL="1828709" lvl="2" indent="-499169" algn="l" rtl="0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SzPts val="2296"/>
              <a:buChar char="▪"/>
              <a:defRPr/>
            </a:lvl3pPr>
            <a:lvl4pPr marL="2438278" lvl="3" indent="-48088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080"/>
              <a:buChar char="▪"/>
              <a:defRPr/>
            </a:lvl4pPr>
            <a:lvl5pPr marL="3047848" lvl="4" indent="-463272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872"/>
              <a:buChar char="▪"/>
              <a:defRPr/>
            </a:lvl5pPr>
            <a:lvl6pPr marL="3657418" lvl="5" indent="-457178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6pPr>
            <a:lvl7pPr marL="4266987" lvl="6" indent="-457178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7pPr>
            <a:lvl8pPr marL="4876557" lvl="7" indent="-457178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8pPr>
            <a:lvl9pPr marL="5486126" lvl="8" indent="-457178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2"/>
          </p:nvPr>
        </p:nvSpPr>
        <p:spPr>
          <a:xfrm>
            <a:off x="6327923" y="1471083"/>
            <a:ext cx="4799200" cy="48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70" lvl="0" indent="-448711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SzPts val="1700"/>
              <a:buChar char="▪"/>
              <a:defRPr sz="2667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40" lvl="1" indent="-520674" algn="l" rtl="0">
              <a:lnSpc>
                <a:spcPct val="100000"/>
              </a:lnSpc>
              <a:spcBef>
                <a:spcPts val="733"/>
              </a:spcBef>
              <a:spcAft>
                <a:spcPts val="0"/>
              </a:spcAft>
              <a:buSzPts val="2550"/>
              <a:buChar char="▪"/>
              <a:defRPr/>
            </a:lvl2pPr>
            <a:lvl3pPr marL="1828709" lvl="2" indent="-499169" algn="l" rtl="0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SzPts val="2296"/>
              <a:buChar char="▪"/>
              <a:defRPr/>
            </a:lvl3pPr>
            <a:lvl4pPr marL="2438278" lvl="3" indent="-48088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080"/>
              <a:buChar char="▪"/>
              <a:defRPr/>
            </a:lvl4pPr>
            <a:lvl5pPr marL="3047848" lvl="4" indent="-463272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872"/>
              <a:buChar char="▪"/>
              <a:defRPr/>
            </a:lvl5pPr>
            <a:lvl6pPr marL="3657418" lvl="5" indent="-457178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6pPr>
            <a:lvl7pPr marL="4266987" lvl="6" indent="-457178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7pPr>
            <a:lvl8pPr marL="4876557" lvl="7" indent="-457178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8pPr>
            <a:lvl9pPr marL="5486126" lvl="8" indent="-457178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Google Shape;73;p16">
            <a:extLst>
              <a:ext uri="{FF2B5EF4-FFF2-40B4-BE49-F238E27FC236}">
                <a16:creationId xmlns:a16="http://schemas.microsoft.com/office/drawing/2014/main" id="{95BFFCC1-5765-FD4A-80C9-664388F6C6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8371" y="181217"/>
            <a:ext cx="10871200" cy="6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Verdana"/>
              <a:buNone/>
              <a:defRPr sz="2200" b="0" i="0" u="none" strike="noStrike" cap="all" baseline="0">
                <a:solidFill>
                  <a:srgbClr val="254853"/>
                </a:solidFill>
                <a:latin typeface="+mj-lt"/>
                <a:ea typeface="Verdana"/>
                <a:cs typeface="Arial" panose="020B0604020202020204" pitchFamily="34" charset="0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7666D6F-4CC4-554B-AA1E-8061EABB6AF2}"/>
              </a:ext>
            </a:extLst>
          </p:cNvPr>
          <p:cNvCxnSpPr/>
          <p:nvPr/>
        </p:nvCxnSpPr>
        <p:spPr>
          <a:xfrm>
            <a:off x="5342963" y="836817"/>
            <a:ext cx="1721224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B36C05F5-BD63-724F-870E-6293C5527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9379" y="4307851"/>
            <a:ext cx="3535740" cy="351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562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>
  <p:cSld name="1_Title and Conten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body" idx="1"/>
          </p:nvPr>
        </p:nvSpPr>
        <p:spPr>
          <a:xfrm>
            <a:off x="748371" y="1311276"/>
            <a:ext cx="10871200" cy="49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5206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550"/>
              <a:buFont typeface="Noto Sans Symbols"/>
              <a:buChar char="▪"/>
              <a:defRPr sz="32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defRPr>
            </a:lvl1pPr>
            <a:lvl2pPr marL="1219170" marR="0" lvl="1" indent="-520687" algn="l" rtl="0">
              <a:lnSpc>
                <a:spcPct val="100000"/>
              </a:lnSpc>
              <a:spcBef>
                <a:spcPts val="733"/>
              </a:spcBef>
              <a:spcAft>
                <a:spcPts val="0"/>
              </a:spcAft>
              <a:buClr>
                <a:srgbClr val="BFBFBF"/>
              </a:buClr>
              <a:buSzPts val="2550"/>
              <a:buFont typeface="Noto Sans Symbols"/>
              <a:buChar char="▪"/>
              <a:defRPr sz="4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828754" marR="0" lvl="2" indent="-499181" algn="l" rtl="0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accent5"/>
              </a:buClr>
              <a:buSzPts val="2296"/>
              <a:buFont typeface="Noto Sans Symbols"/>
              <a:buChar char="▪"/>
              <a:defRPr sz="3733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2438339" marR="0" lvl="3" indent="-48089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BFBFBF"/>
              </a:buClr>
              <a:buSzPts val="2080"/>
              <a:buFont typeface="Noto Sans Symbols"/>
              <a:buChar char="▪"/>
              <a:defRPr sz="34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3047924" marR="0" lvl="4" indent="-46328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accent5"/>
              </a:buClr>
              <a:buSzPts val="1872"/>
              <a:buFont typeface="Noto Sans Symbols"/>
              <a:buChar char="▪"/>
              <a:defRPr sz="3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3657509" marR="0" lvl="5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Google Shape;73;p16">
            <a:extLst>
              <a:ext uri="{FF2B5EF4-FFF2-40B4-BE49-F238E27FC236}">
                <a16:creationId xmlns:a16="http://schemas.microsoft.com/office/drawing/2014/main" id="{715CD267-D97F-D84A-A73E-3F137FD56F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8371" y="181217"/>
            <a:ext cx="10871200" cy="6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Verdana"/>
              <a:buNone/>
              <a:defRPr sz="2200" b="0" i="0" u="none" strike="noStrike" cap="all" baseline="0">
                <a:solidFill>
                  <a:srgbClr val="254853"/>
                </a:solidFill>
                <a:latin typeface="+mj-lt"/>
                <a:ea typeface="Verdana"/>
                <a:cs typeface="Arial" panose="020B0604020202020204" pitchFamily="34" charset="0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C86636D-FA88-A740-835B-389F58574439}"/>
              </a:ext>
            </a:extLst>
          </p:cNvPr>
          <p:cNvCxnSpPr/>
          <p:nvPr/>
        </p:nvCxnSpPr>
        <p:spPr>
          <a:xfrm>
            <a:off x="5342963" y="836817"/>
            <a:ext cx="1721224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DC9D1673-2C2D-1840-BF14-A8A26E3A6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378" y="4307850"/>
            <a:ext cx="3535740" cy="351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124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>
  <p:cSld name="1_Title and Conten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body" idx="1"/>
          </p:nvPr>
        </p:nvSpPr>
        <p:spPr>
          <a:xfrm>
            <a:off x="748371" y="1311276"/>
            <a:ext cx="10871200" cy="49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5206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550"/>
              <a:buFont typeface="Noto Sans Symbols"/>
              <a:buChar char="▪"/>
              <a:defRPr sz="32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defRPr>
            </a:lvl1pPr>
            <a:lvl2pPr marL="1219170" marR="0" lvl="1" indent="-520687" algn="l" rtl="0">
              <a:lnSpc>
                <a:spcPct val="100000"/>
              </a:lnSpc>
              <a:spcBef>
                <a:spcPts val="733"/>
              </a:spcBef>
              <a:spcAft>
                <a:spcPts val="0"/>
              </a:spcAft>
              <a:buClr>
                <a:srgbClr val="BFBFBF"/>
              </a:buClr>
              <a:buSzPts val="2550"/>
              <a:buFont typeface="Noto Sans Symbols"/>
              <a:buChar char="▪"/>
              <a:defRPr sz="4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828754" marR="0" lvl="2" indent="-499181" algn="l" rtl="0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accent5"/>
              </a:buClr>
              <a:buSzPts val="2296"/>
              <a:buFont typeface="Noto Sans Symbols"/>
              <a:buChar char="▪"/>
              <a:defRPr sz="3733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2438339" marR="0" lvl="3" indent="-48089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BFBFBF"/>
              </a:buClr>
              <a:buSzPts val="2080"/>
              <a:buFont typeface="Noto Sans Symbols"/>
              <a:buChar char="▪"/>
              <a:defRPr sz="34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3047924" marR="0" lvl="4" indent="-46328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accent5"/>
              </a:buClr>
              <a:buSzPts val="1872"/>
              <a:buFont typeface="Noto Sans Symbols"/>
              <a:buChar char="▪"/>
              <a:defRPr sz="3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3657509" marR="0" lvl="5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Google Shape;73;p16">
            <a:extLst>
              <a:ext uri="{FF2B5EF4-FFF2-40B4-BE49-F238E27FC236}">
                <a16:creationId xmlns:a16="http://schemas.microsoft.com/office/drawing/2014/main" id="{715CD267-D97F-D84A-A73E-3F137FD56F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8371" y="181217"/>
            <a:ext cx="10871200" cy="6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Verdana"/>
              <a:buNone/>
              <a:defRPr sz="2200" b="0" i="0" u="none" strike="noStrike" cap="all" baseline="0">
                <a:solidFill>
                  <a:srgbClr val="254853"/>
                </a:solidFill>
                <a:latin typeface="+mj-lt"/>
                <a:ea typeface="Verdana"/>
                <a:cs typeface="Arial" panose="020B0604020202020204" pitchFamily="34" charset="0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5867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C86636D-FA88-A740-835B-389F58574439}"/>
              </a:ext>
            </a:extLst>
          </p:cNvPr>
          <p:cNvCxnSpPr/>
          <p:nvPr/>
        </p:nvCxnSpPr>
        <p:spPr>
          <a:xfrm>
            <a:off x="5342963" y="836817"/>
            <a:ext cx="1721224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1116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817033" y="177800"/>
            <a:ext cx="10937200" cy="7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Verdana"/>
              <a:buNone/>
              <a:defRPr sz="2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 dirty="0"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817033" y="1261533"/>
            <a:ext cx="10937201" cy="50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90525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5"/>
              </a:buClr>
              <a:buSzPts val="2550"/>
              <a:buFont typeface="Noto Sans Symbols"/>
              <a:buChar char="▪"/>
              <a:defRPr sz="3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90525" algn="l" rtl="0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rgbClr val="BFBFBF"/>
              </a:buClr>
              <a:buSzPts val="2550"/>
              <a:buFont typeface="Noto Sans Symbols"/>
              <a:buChar char="▪"/>
              <a:defRPr sz="3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74395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2296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6068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BFBFBF"/>
              </a:buClr>
              <a:buSzPts val="2080"/>
              <a:buFont typeface="Noto Sans Symbols"/>
              <a:buChar char="▪"/>
              <a:defRPr sz="2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4747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872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Bullet 1</a:t>
            </a:r>
          </a:p>
          <a:p>
            <a:pPr lvl="1"/>
            <a:r>
              <a:rPr lang="en-US" dirty="0"/>
              <a:t>Bullet 2</a:t>
            </a:r>
          </a:p>
          <a:p>
            <a:pPr lvl="2"/>
            <a:r>
              <a:rPr lang="en-US" dirty="0"/>
              <a:t>Bullet 3</a:t>
            </a:r>
            <a:endParaRPr dirty="0"/>
          </a:p>
        </p:txBody>
      </p:sp>
      <p:sp>
        <p:nvSpPr>
          <p:cNvPr id="58" name="Google Shape;58;p13"/>
          <p:cNvSpPr txBox="1">
            <a:spLocks noGrp="1"/>
          </p:cNvSpPr>
          <p:nvPr>
            <p:ph type="sldNum" idx="12"/>
          </p:nvPr>
        </p:nvSpPr>
        <p:spPr>
          <a:xfrm>
            <a:off x="6150409" y="6492665"/>
            <a:ext cx="711200" cy="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50"/>
              <a:buFont typeface="Calibri"/>
              <a:buNone/>
              <a:defRPr sz="1867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50"/>
              <a:buFont typeface="Calibri"/>
              <a:buNone/>
              <a:defRPr sz="1867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50"/>
              <a:buFont typeface="Calibri"/>
              <a:buNone/>
              <a:defRPr sz="1867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50"/>
              <a:buFont typeface="Calibri"/>
              <a:buNone/>
              <a:defRPr sz="1867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50"/>
              <a:buFont typeface="Calibri"/>
              <a:buNone/>
              <a:defRPr sz="1867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50"/>
              <a:buFont typeface="Calibri"/>
              <a:buNone/>
              <a:defRPr sz="1867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50"/>
              <a:buFont typeface="Calibri"/>
              <a:buNone/>
              <a:defRPr sz="1867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50"/>
              <a:buFont typeface="Calibri"/>
              <a:buNone/>
              <a:defRPr sz="1867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50"/>
              <a:buFont typeface="Calibri"/>
              <a:buNone/>
              <a:defRPr sz="1867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942682BD-8E96-4BA8-8C65-8222DCA670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474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9" r:id="rId2"/>
    <p:sldLayoutId id="2147483687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75" r:id="rId11"/>
    <p:sldLayoutId id="2147483672" r:id="rId12"/>
    <p:sldLayoutId id="2147483673" r:id="rId13"/>
    <p:sldLayoutId id="2147483665" r:id="rId14"/>
    <p:sldLayoutId id="2147483666" r:id="rId15"/>
    <p:sldLayoutId id="2147483667" r:id="rId16"/>
    <p:sldLayoutId id="2147483668" r:id="rId17"/>
    <p:sldLayoutId id="2147483669" r:id="rId18"/>
    <p:sldLayoutId id="2147483670" r:id="rId19"/>
    <p:sldLayoutId id="2147483671" r:id="rId20"/>
    <p:sldLayoutId id="2147483674" r:id="rId2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667" b="0" i="0" u="none" strike="noStrike" cap="none">
          <a:solidFill>
            <a:schemeClr val="accent1">
              <a:lumMod val="50000"/>
            </a:schemeClr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80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 baseline="0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gif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mailto:krunge@arizona.edu" TargetMode="Externa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A304BD0-D163-8248-B03C-48DF2E07D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47297"/>
            <a:ext cx="11009971" cy="5917325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0" dirty="0">
                <a:solidFill>
                  <a:srgbClr val="242424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Topological acoustic sensing using the geometric phase</a:t>
            </a:r>
            <a:br>
              <a:rPr lang="en-US" sz="3600" kern="0" dirty="0">
                <a:solidFill>
                  <a:srgbClr val="242424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3600" kern="0" dirty="0">
                <a:solidFill>
                  <a:srgbClr val="242424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3600" kern="0" dirty="0">
                <a:solidFill>
                  <a:srgbClr val="242424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Keith Runge</a:t>
            </a:r>
            <a:r>
              <a:rPr lang="en-US" sz="3600" kern="0" baseline="30000" dirty="0">
                <a:solidFill>
                  <a:srgbClr val="242424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*</a:t>
            </a:r>
            <a:r>
              <a:rPr lang="en-US" sz="3600" kern="0" dirty="0">
                <a:solidFill>
                  <a:srgbClr val="242424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 and Pierre A. Deymier</a:t>
            </a:r>
            <a:br>
              <a:rPr lang="en-US" sz="3600" kern="0" dirty="0">
                <a:solidFill>
                  <a:srgbClr val="242424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3600" kern="0" dirty="0">
                <a:solidFill>
                  <a:srgbClr val="242424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3600" kern="0" dirty="0">
                <a:solidFill>
                  <a:srgbClr val="242424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Acoustical Society of America 2024, Ottawa</a:t>
            </a:r>
            <a:br>
              <a:rPr lang="en-US" sz="3600" kern="0" dirty="0">
                <a:solidFill>
                  <a:srgbClr val="242424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3600" kern="0" dirty="0">
                <a:solidFill>
                  <a:srgbClr val="242424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en-US" sz="3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381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ogo of a globe with a gold ring&#10;&#10;Description automatically generated with medium confidence">
            <a:extLst>
              <a:ext uri="{FF2B5EF4-FFF2-40B4-BE49-F238E27FC236}">
                <a16:creationId xmlns:a16="http://schemas.microsoft.com/office/drawing/2014/main" id="{85F41D28-3AA4-1800-8287-EFF55B245F9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3" y="-21577"/>
            <a:ext cx="1400059" cy="1406839"/>
          </a:xfrm>
          <a:prstGeom prst="rect">
            <a:avLst/>
          </a:prstGeom>
        </p:spPr>
      </p:pic>
      <p:pic>
        <p:nvPicPr>
          <p:cNvPr id="5" name="Picture 4" descr="A logo for a company&#10;&#10;Description automatically generated">
            <a:extLst>
              <a:ext uri="{FF2B5EF4-FFF2-40B4-BE49-F238E27FC236}">
                <a16:creationId xmlns:a16="http://schemas.microsoft.com/office/drawing/2014/main" id="{955394DB-1B2A-B064-0C80-38005058902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625" y="0"/>
            <a:ext cx="3936199" cy="1600081"/>
          </a:xfrm>
          <a:prstGeom prst="rect">
            <a:avLst/>
          </a:prstGeom>
        </p:spPr>
      </p:pic>
      <p:pic>
        <p:nvPicPr>
          <p:cNvPr id="6" name="Picture 5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19EE193C-BD16-CD6C-C8AD-56F3D870A5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77" r="4027" b="25597"/>
          <a:stretch/>
        </p:blipFill>
        <p:spPr>
          <a:xfrm>
            <a:off x="1825646" y="1323603"/>
            <a:ext cx="9988650" cy="35303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87B254-C1DB-31D0-80FD-E3F251FDC950}"/>
              </a:ext>
            </a:extLst>
          </p:cNvPr>
          <p:cNvSpPr txBox="1"/>
          <p:nvPr/>
        </p:nvSpPr>
        <p:spPr>
          <a:xfrm>
            <a:off x="8320659" y="237931"/>
            <a:ext cx="3519055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solidFill>
                  <a:srgbClr val="003AED"/>
                </a:solidFill>
                <a:effectLst/>
                <a:latin typeface="proxima-nova"/>
              </a:rPr>
              <a:t>NSF cooperative agreement # 2242925</a:t>
            </a:r>
            <a:endParaRPr lang="en-US" sz="2400" b="0" i="0" dirty="0">
              <a:solidFill>
                <a:srgbClr val="003AED"/>
              </a:solidFill>
              <a:effectLst/>
              <a:latin typeface="proxima-nov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E0F2C1-B343-6BD8-77F6-7EA7401494F9}"/>
              </a:ext>
            </a:extLst>
          </p:cNvPr>
          <p:cNvSpPr txBox="1"/>
          <p:nvPr/>
        </p:nvSpPr>
        <p:spPr>
          <a:xfrm>
            <a:off x="7031525" y="5269866"/>
            <a:ext cx="34868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3AED"/>
                </a:solidFill>
              </a:rPr>
              <a:t>https://</a:t>
            </a:r>
            <a:r>
              <a:rPr lang="en-US" sz="2000" b="1" dirty="0" err="1">
                <a:solidFill>
                  <a:srgbClr val="003AED"/>
                </a:solidFill>
              </a:rPr>
              <a:t>newfos.arizona.edu</a:t>
            </a:r>
            <a:r>
              <a:rPr lang="en-US" sz="2000" b="1" dirty="0">
                <a:solidFill>
                  <a:srgbClr val="003AED"/>
                </a:solidFill>
              </a:rPr>
              <a:t>/</a:t>
            </a:r>
          </a:p>
        </p:txBody>
      </p:sp>
      <p:pic>
        <p:nvPicPr>
          <p:cNvPr id="10" name="Picture 9" descr="A blue square with a white letter f&#10;&#10;Description automatically generated">
            <a:extLst>
              <a:ext uri="{FF2B5EF4-FFF2-40B4-BE49-F238E27FC236}">
                <a16:creationId xmlns:a16="http://schemas.microsoft.com/office/drawing/2014/main" id="{95573ED5-A67D-E9B8-7439-B0653262AB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003" y="5864026"/>
            <a:ext cx="452756" cy="452756"/>
          </a:xfrm>
          <a:prstGeom prst="rect">
            <a:avLst/>
          </a:prstGeom>
        </p:spPr>
      </p:pic>
      <p:pic>
        <p:nvPicPr>
          <p:cNvPr id="11" name="Picture 10" descr="A logo of a camera&#10;&#10;Description automatically generated">
            <a:extLst>
              <a:ext uri="{FF2B5EF4-FFF2-40B4-BE49-F238E27FC236}">
                <a16:creationId xmlns:a16="http://schemas.microsoft.com/office/drawing/2014/main" id="{0AF56FF3-39C0-C63C-F35A-3496120E1B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673" y="5867487"/>
            <a:ext cx="461206" cy="461206"/>
          </a:xfrm>
          <a:prstGeom prst="rect">
            <a:avLst/>
          </a:prstGeom>
        </p:spPr>
      </p:pic>
      <p:pic>
        <p:nvPicPr>
          <p:cNvPr id="12" name="Picture 11" descr="A blue square with white letters&#10;&#10;Description automatically generated">
            <a:extLst>
              <a:ext uri="{FF2B5EF4-FFF2-40B4-BE49-F238E27FC236}">
                <a16:creationId xmlns:a16="http://schemas.microsoft.com/office/drawing/2014/main" id="{607A6DCA-F68A-6173-E196-0FA6C22B0D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793" y="5871712"/>
            <a:ext cx="452756" cy="452756"/>
          </a:xfrm>
          <a:prstGeom prst="rect">
            <a:avLst/>
          </a:prstGeom>
        </p:spPr>
      </p:pic>
      <p:pic>
        <p:nvPicPr>
          <p:cNvPr id="13" name="Picture 12" descr="A white x on a black background&#10;&#10;Description automatically generated">
            <a:extLst>
              <a:ext uri="{FF2B5EF4-FFF2-40B4-BE49-F238E27FC236}">
                <a16:creationId xmlns:a16="http://schemas.microsoft.com/office/drawing/2014/main" id="{D6A0E1E3-9C8B-C1E6-75AA-1292B467DD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542" y="5868911"/>
            <a:ext cx="452756" cy="452756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A099778C-165A-D54A-BF08-E21EEB9BE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911" y="5924651"/>
            <a:ext cx="551500" cy="381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BF95C57-9720-290A-9CB2-E0C08EFFEAEF}"/>
              </a:ext>
            </a:extLst>
          </p:cNvPr>
          <p:cNvSpPr txBox="1"/>
          <p:nvPr/>
        </p:nvSpPr>
        <p:spPr>
          <a:xfrm>
            <a:off x="9749584" y="5913424"/>
            <a:ext cx="18144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3AED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@</a:t>
            </a:r>
            <a:r>
              <a:rPr lang="en-US" sz="1800" b="1" dirty="0" err="1">
                <a:solidFill>
                  <a:srgbClr val="003AED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NewFoS_STC</a:t>
            </a:r>
            <a:endParaRPr lang="en-US" sz="1800" b="1" dirty="0">
              <a:solidFill>
                <a:srgbClr val="003AED"/>
              </a:solidFill>
              <a:effectLst/>
              <a:latin typeface="Franklin Gothic Book" panose="020B05030201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6" name="Picture 15" descr="A blue rectangle with white text&#10;&#10;Description automatically generated">
            <a:extLst>
              <a:ext uri="{FF2B5EF4-FFF2-40B4-BE49-F238E27FC236}">
                <a16:creationId xmlns:a16="http://schemas.microsoft.com/office/drawing/2014/main" id="{E8D17DE0-E240-5738-D960-E074384CEF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180" y="5013573"/>
            <a:ext cx="992061" cy="912696"/>
          </a:xfrm>
          <a:prstGeom prst="rect">
            <a:avLst/>
          </a:prstGeom>
        </p:spPr>
      </p:pic>
      <p:pic>
        <p:nvPicPr>
          <p:cNvPr id="18" name="Picture 17" descr="A map of the united states with several locations&#10;&#10;Description automatically generated">
            <a:extLst>
              <a:ext uri="{FF2B5EF4-FFF2-40B4-BE49-F238E27FC236}">
                <a16:creationId xmlns:a16="http://schemas.microsoft.com/office/drawing/2014/main" id="{7C5AAE14-F0D7-B092-2979-9003A74410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6"/>
          <a:stretch/>
        </p:blipFill>
        <p:spPr>
          <a:xfrm>
            <a:off x="69203" y="3666377"/>
            <a:ext cx="5557026" cy="306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281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6AB3BA-8A8A-889F-D60B-66FB20535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11022_motion-image_final_cam02-1920">
            <a:hlinkClick r:id="" action="ppaction://media"/>
            <a:extLst>
              <a:ext uri="{FF2B5EF4-FFF2-40B4-BE49-F238E27FC236}">
                <a16:creationId xmlns:a16="http://schemas.microsoft.com/office/drawing/2014/main" id="{61894750-AA27-FE77-F16D-B646C3716F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647FF5-46B6-DE01-D110-ACBF301E641C}"/>
              </a:ext>
            </a:extLst>
          </p:cNvPr>
          <p:cNvSpPr txBox="1"/>
          <p:nvPr/>
        </p:nvSpPr>
        <p:spPr>
          <a:xfrm>
            <a:off x="195330" y="214873"/>
            <a:ext cx="43991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AAAAA@arizona.edu</a:t>
            </a:r>
            <a:endParaRPr lang="en-US" sz="2400" dirty="0">
              <a:solidFill>
                <a:srgbClr val="FFFF00"/>
              </a:solidFill>
            </a:endParaRP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https://</a:t>
            </a:r>
            <a:r>
              <a:rPr lang="en-US" sz="2400" dirty="0" err="1">
                <a:solidFill>
                  <a:srgbClr val="FFFF00"/>
                </a:solidFill>
              </a:rPr>
              <a:t>newfos.arizona.edu</a:t>
            </a:r>
            <a:r>
              <a:rPr lang="en-US" sz="2400" dirty="0">
                <a:solidFill>
                  <a:srgbClr val="FFFF0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27188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ewFoS">
  <a:themeElements>
    <a:clrScheme name="UA Innovator">
      <a:dk1>
        <a:srgbClr val="0C234B"/>
      </a:dk1>
      <a:lt1>
        <a:srgbClr val="FFFFFF"/>
      </a:lt1>
      <a:dk2>
        <a:srgbClr val="0C234B"/>
      </a:dk2>
      <a:lt2>
        <a:srgbClr val="FFFFFF"/>
      </a:lt2>
      <a:accent1>
        <a:srgbClr val="B6BEC1"/>
      </a:accent1>
      <a:accent2>
        <a:srgbClr val="AB0520"/>
      </a:accent2>
      <a:accent3>
        <a:srgbClr val="076873"/>
      </a:accent3>
      <a:accent4>
        <a:srgbClr val="F19E1F"/>
      </a:accent4>
      <a:accent5>
        <a:srgbClr val="076873"/>
      </a:accent5>
      <a:accent6>
        <a:srgbClr val="84D2E2"/>
      </a:accent6>
      <a:hlink>
        <a:srgbClr val="076873"/>
      </a:hlink>
      <a:folHlink>
        <a:srgbClr val="5C872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FoS" id="{EE06ED9C-E11F-9E49-AD26-9F420040553B}" vid="{4E313214-486E-174B-A26F-21A74E45141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NewFoS</Template>
  <TotalTime>18338</TotalTime>
  <Words>58</Words>
  <Application>Microsoft Macintosh PowerPoint</Application>
  <PresentationFormat>Widescreen</PresentationFormat>
  <Paragraphs>7</Paragraphs>
  <Slides>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3" baseType="lpstr">
      <vt:lpstr>Aptos</vt:lpstr>
      <vt:lpstr>Arial</vt:lpstr>
      <vt:lpstr>Calibri</vt:lpstr>
      <vt:lpstr>Franklin Gothic Book</vt:lpstr>
      <vt:lpstr>Noto Sans Symbols</vt:lpstr>
      <vt:lpstr>proxima-nova</vt:lpstr>
      <vt:lpstr>Questrial</vt:lpstr>
      <vt:lpstr>Roboto</vt:lpstr>
      <vt:lpstr>Verdana</vt:lpstr>
      <vt:lpstr>NewFoS</vt:lpstr>
      <vt:lpstr>Topological acoustic sensing using the geometric phase  Keith Runge* and Pierre A. Deymier  Acoustical Society of America 2024, Ottawa  </vt:lpstr>
      <vt:lpstr>PowerPoint Presentation</vt:lpstr>
      <vt:lpstr>PowerPoint Presentation</vt:lpstr>
    </vt:vector>
  </TitlesOfParts>
  <Company>The University of Arizona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Deymier, Pierre A - (deymier)</dc:creator>
  <cp:lastModifiedBy>Hernandez Granados, Araceli - (aracelihg)</cp:lastModifiedBy>
  <cp:revision>934</cp:revision>
  <dcterms:created xsi:type="dcterms:W3CDTF">2016-01-12T17:15:18Z</dcterms:created>
  <dcterms:modified xsi:type="dcterms:W3CDTF">2024-09-17T19:27:15Z</dcterms:modified>
</cp:coreProperties>
</file>